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27BDD2-A9CB-4FCD-FC2A-4F49FEC7E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A2A69C-2D29-40DF-6978-B638928A7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6588F-DCC4-C458-FED7-5D8FBC8DC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DF3974-8967-41B2-3D5C-AF238996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8216F-BC89-0A71-F80B-D2F2A52F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199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F7029-D882-1BC6-C609-72057CFB5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6B3D03E-A2A1-8B33-7E57-21CFC34E8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7C15AB-166A-40C4-6E3E-358EBF65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4B3E67-22F8-E712-BF83-9D8FCC91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325D74-B155-F506-E504-362B0BBF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233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A252AB3-6C4A-03EC-BD01-1FE59C83A2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F57172-09F1-5678-EA48-441D4B260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2913BE-ACE7-4EF4-0367-8C8504AF2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8E41E0-23E1-31DE-4402-29F4A73D3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488CEC-1FEA-D380-CD2D-C06730BD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241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FABED0-7EBA-670A-26CF-275D8127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3CF549-E459-4E4C-769F-BD305E73A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FD6351-78E6-8A2A-9293-4F08E81E7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64F9D0-3F56-0F8B-D53D-74E062A7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8D9ECB-28E7-D27D-9961-39D75C719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1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711768-59CF-2476-E616-C14FBABB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9D4419-B54E-3111-0047-F2421A5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FF1BCA-AF5A-8339-41D0-AA2A31A4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FDC22E-C2AD-D5CF-67DC-05CC12FE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379ABC-7CD6-623D-42EC-5C582B10A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763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72FF4-EE10-3025-9FC1-5A5D78A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1C08EB-C1D4-A587-B681-E06347C1F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DB1B63-435F-0D7E-2B8F-111C03366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F1C507-CF9A-5FF9-6DA2-00430750D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253F-2B99-BDE3-A38D-F1F16ACB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878FA0-8B14-0A95-DD4C-7DDBCFF2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779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EC6BFC-F8D2-E968-1820-6B7BEEE30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4A1D3F-FE66-9994-A0F6-824BFF10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33F583-8510-75A6-4E9C-CF91A6EBA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2275A7E-F78C-3824-8A96-2AB379D9D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14B4E8-A34F-CFFA-7763-27687938F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9B8651D-A2C8-49BC-0E52-12DF66B0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E03F126-0356-784A-02FB-B49B2B14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278D9C-C91F-5332-0E41-C9DE7019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4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1AEF3E-9867-77BC-56F9-F1DF071CF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BCD6D2-6DEF-1961-E593-BD4CFD05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CB39CD-9BEA-18C2-B783-DD746AE0D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65F6EF-19D6-972D-E967-39C629E5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607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8C4DE1-A18B-3F1A-A1DD-A996C001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069FB4-5394-258F-F524-F02B0900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6C4D17-5C31-9B6E-7122-6759136E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560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32DE4F-9767-43A2-2DA0-F8F88621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DAB29A-FDD0-7F84-159F-E7F67192C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BFCEE4-1ECC-AC58-B5C5-B0DBE4C3F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4CE0E8-AE16-0DEC-AD9A-A7C236E2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750742-B83C-80FF-5981-14BAB499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E06397-0DEF-D07F-BC30-BA6B3265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818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3B03A-DF19-8305-1298-5FEA2D96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A9E539C-B4B2-9E2F-B875-45D8E34C1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C20FA4E-2246-A037-5BCA-594FAC2BF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2D9DB4-4E00-1395-678D-5FFE9D7F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6E1762-1630-4F22-1B22-3666F2D52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8BE542-E2B5-8FF8-5578-2B8C73BCC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126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123A4-D03D-79B6-C3F9-8FDEEB526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82D049-0E00-CE16-D577-5DEFA4039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034226-A88B-4FE2-013C-41F603EBBF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F920A3-874F-6B75-74EC-A7B638D07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ED9FE0-0CFA-20C3-4557-565E755D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508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34E3F0-C8C5-71B0-7489-CD06BB547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"/>
            <a:ext cx="10875746" cy="51880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b="1" dirty="0"/>
              <a:t>ESCALAS DE LA TEMPERATURA </a:t>
            </a:r>
            <a:endParaRPr lang="es-ES" dirty="0"/>
          </a:p>
        </p:txBody>
      </p:sp>
      <p:pic>
        <p:nvPicPr>
          <p:cNvPr id="5" name="image1.png">
            <a:extLst>
              <a:ext uri="{FF2B5EF4-FFF2-40B4-BE49-F238E27FC236}">
                <a16:creationId xmlns:a16="http://schemas.microsoft.com/office/drawing/2014/main" id="{42CAAEF6-1A70-7245-91E0-D1C5AAE36D5B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57752"/>
            <a:ext cx="2275613" cy="787297"/>
          </a:xfrm>
          <a:prstGeom prst="rect">
            <a:avLst/>
          </a:prstGeom>
          <a:ln/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0F6BCB3-2CC3-5818-21D5-7888524B9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55" y="727310"/>
            <a:ext cx="6278880" cy="572634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ECCA7F1-D9EA-61FF-6819-452A48C0AF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4374" y="1317993"/>
            <a:ext cx="3270825" cy="116187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841C3ED-C58F-673D-2B44-B649B27E1A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4373" y="3209999"/>
            <a:ext cx="3270825" cy="108027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B50F83E-E844-28F0-4F8D-321BE00FB4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4373" y="4935841"/>
            <a:ext cx="3270826" cy="120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454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80B692-E22B-26CC-6FBD-5B06B99D9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6905" y="602440"/>
            <a:ext cx="10366409" cy="567125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CO" dirty="0"/>
              <a:t>Ejemplos: </a:t>
            </a:r>
          </a:p>
          <a:p>
            <a:pPr marL="0" indent="0" algn="just">
              <a:buNone/>
            </a:pPr>
            <a:r>
              <a:rPr lang="es-CO" sz="4800" dirty="0"/>
              <a:t>1. Convertir 100°F a grados centígrados</a:t>
            </a:r>
          </a:p>
          <a:p>
            <a:pPr marL="0" indent="0" algn="just">
              <a:buNone/>
            </a:pPr>
            <a:r>
              <a:rPr lang="pt-BR" sz="4800" dirty="0"/>
              <a:t>2. </a:t>
            </a:r>
            <a:r>
              <a:rPr lang="pt-BR" sz="4800" dirty="0" err="1"/>
              <a:t>Convertir</a:t>
            </a:r>
            <a:r>
              <a:rPr lang="pt-BR" sz="4800" dirty="0"/>
              <a:t> 100°C a grados Fahrenheit</a:t>
            </a:r>
            <a:endParaRPr lang="es-CO" sz="4800" dirty="0"/>
          </a:p>
          <a:p>
            <a:pPr marL="0" indent="0" algn="just">
              <a:buNone/>
            </a:pPr>
            <a:r>
              <a:rPr lang="es-CO" sz="4800" dirty="0"/>
              <a:t>3. Convertir 100°C a grados Kelvin </a:t>
            </a:r>
            <a:endParaRPr lang="es-CO" sz="4800" b="1" dirty="0"/>
          </a:p>
        </p:txBody>
      </p:sp>
      <p:pic>
        <p:nvPicPr>
          <p:cNvPr id="6" name="image1.png">
            <a:extLst>
              <a:ext uri="{FF2B5EF4-FFF2-40B4-BE49-F238E27FC236}">
                <a16:creationId xmlns:a16="http://schemas.microsoft.com/office/drawing/2014/main" id="{394DE60E-3754-5306-B230-B44F96201CA2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633012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33</Words>
  <Application>Microsoft Office PowerPoint</Application>
  <PresentationFormat>Panorámica</PresentationFormat>
  <Paragraphs>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JAIDER MORALES</dc:creator>
  <cp:lastModifiedBy>JAIDER MORALES</cp:lastModifiedBy>
  <cp:revision>42</cp:revision>
  <dcterms:created xsi:type="dcterms:W3CDTF">2023-08-20T21:15:54Z</dcterms:created>
  <dcterms:modified xsi:type="dcterms:W3CDTF">2024-06-21T15:25:07Z</dcterms:modified>
</cp:coreProperties>
</file>