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95" r:id="rId3"/>
    <p:sldId id="287" r:id="rId4"/>
    <p:sldId id="292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197" autoAdjust="0"/>
  </p:normalViewPr>
  <p:slideViewPr>
    <p:cSldViewPr snapToGrid="0">
      <p:cViewPr varScale="1">
        <p:scale>
          <a:sx n="62" d="100"/>
          <a:sy n="62" d="100"/>
        </p:scale>
        <p:origin x="82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EF5DDB-5F2E-8705-876A-4514F35DB6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5A532F-96BF-23C6-74DB-6498D8949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0C1F02-F90A-E4FE-B163-D2C518DE6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6E6E69-52DE-0B06-1B68-235A6A38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EBFFE8-B247-127A-9E5A-CC3092E46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4205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D027C5-0364-9F58-B5BC-F6EF6142B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DD26F42-7E0D-0C93-4EBC-2BD7AA4AB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0BDFD0-9111-ABC2-43AA-7988E4CB7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5F029F-F012-5D05-F74A-AD0275076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99FB5F-2D49-CE89-4E15-85C679224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376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011130A-C4F5-3F00-38D7-CFDA5A860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21506C-3AEF-4BD5-4E53-0BAB8D4A2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20D4D1-73DF-12F6-6A73-62AD7DA3D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9A274B-13E8-9423-8B3E-D9B2EF73D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B81E7F-59D4-011F-A45B-43C20F78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647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C0CF29-AF78-F0FF-E514-6AE852208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6438A4-01BA-7151-5661-37C39ED78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4464C2-4B2C-A55B-350D-3ED9C0F1F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5838A5-8817-BAF8-F62F-BCF8BA0DE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5F9665-61DB-77F6-30B5-874633B7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741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595C4B-A3B1-6351-0D4B-169F5C8E9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5B6F94C-F003-8311-3BE8-1DA245D9C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666A20-5035-F6FD-4403-4741C9A6F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B7C9E5-8601-E94F-12B4-282296F3C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72C49B-5BA1-F644-7CE4-99E33E73D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3961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C1DC79-F76D-FD55-B51C-BCF0A75ED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A48B7C-2322-E30C-7D2F-7D2A4015AA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DF2405-B5D0-3CC7-BA86-5F4C90349D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3EF9C84-61E3-2BCD-0B7B-C9034E9C5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44213D-5E53-4F10-FA1B-52C10D3A7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BE8B4D-3D2E-9AA8-6049-9221A317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2072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3B4056-F57B-A3E4-7136-8B2E46DC1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671551-C2B3-FFED-4DD5-C06B28DA7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94941C8-215D-040D-A22C-A6133FF01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57D388-559F-72CC-7985-441319CD9F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4C01F48-FBA5-D42E-E150-EA4D36D025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2E5F15A-BCFC-FD15-87E6-85797FD38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6C5F282-1347-2E6D-FB80-D2DDBEEF6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E785DE0-BA82-65C3-0861-B0153DF1F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8522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2B8834-392A-4E48-837C-BC9FCD283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E6DA6C9-7A76-C76E-393A-82FC1941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7E979B9-4EC4-E697-143F-07828F67C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945F8B6-A324-278F-FED6-253E6654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85321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F35B2E3-BB93-ADB0-07B3-9CA6295B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633D50A-714A-330A-D304-6BB240A8E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3917DFE-1236-F042-2A38-72388DE5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447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2CD91-ABA6-C50C-7955-BDB52C512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E749FF-5CEB-4376-6806-A8A99DD8A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3D46739-DAD7-4190-F6D2-C6C6CED07B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59680B-22B9-5CE5-6824-829211A0F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92DC2A9-09C2-62DA-94B3-6E1A959E0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EFD334F-9239-23E2-410E-F7B7BC3A7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23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E9AC4D-A2E1-CD2D-A515-A12BB8F55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F95D348-C14D-08FA-EE62-C87F305762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D9FFEB-3A43-FD45-2658-858F3D5FD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B5F90E3-5F90-4D60-B624-186D76F25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D5FBF9-1B42-BE0B-3E4D-D87337550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7BE2520-5A9A-1686-5903-EA6CB99E7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2324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C1E2AD1-1740-AEB7-DD18-D5A93A0A1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34D466-028C-D241-6585-0948D53A0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A4D751-DDEE-AD86-3771-AE9D9C30A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39158-DF00-4CC9-8232-6EDC26F707AB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BB9DCC-F13F-931F-0486-2AD88FE14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19D593-622D-6DF1-7FDD-7C2987227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0788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2B64A8-7345-6ADA-A38A-6E25F0D25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312" y="240686"/>
            <a:ext cx="10515600" cy="51808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sz="3200" dirty="0"/>
              <a:t>Actividad </a:t>
            </a:r>
          </a:p>
        </p:txBody>
      </p:sp>
      <p:pic>
        <p:nvPicPr>
          <p:cNvPr id="23" name="image1.png">
            <a:extLst>
              <a:ext uri="{FF2B5EF4-FFF2-40B4-BE49-F238E27FC236}">
                <a16:creationId xmlns:a16="http://schemas.microsoft.com/office/drawing/2014/main" id="{C3357667-279B-8B4A-D4B5-E5195E41B9D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957E5A4-4D87-076C-3E22-F1F88C915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760" y="913774"/>
            <a:ext cx="7703481" cy="570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985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53F1B3-219A-2603-96E6-40697BAA9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69291"/>
            <a:ext cx="10515600" cy="5519417"/>
          </a:xfrm>
        </p:spPr>
        <p:txBody>
          <a:bodyPr/>
          <a:lstStyle/>
          <a:p>
            <a:pPr marL="0" indent="0">
              <a:buNone/>
            </a:pPr>
            <a:r>
              <a:rPr lang="es-CO" dirty="0"/>
              <a:t>2. </a:t>
            </a: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Un ciclista recorre 40 km en 2 horas y luego 60 km en 3 horas. ¿Cuál es su rapidez media total?</a:t>
            </a:r>
          </a:p>
          <a:p>
            <a:pPr marL="0" indent="0">
              <a:buNone/>
            </a:pPr>
            <a:endParaRPr lang="es-ES" dirty="0">
              <a:solidFill>
                <a:srgbClr val="0D0D0D"/>
              </a:solidFill>
              <a:latin typeface="Söhne"/>
            </a:endParaRPr>
          </a:p>
          <a:p>
            <a:pPr marL="0" indent="0">
              <a:buNone/>
            </a:pPr>
            <a:r>
              <a:rPr lang="es-ES" dirty="0">
                <a:solidFill>
                  <a:srgbClr val="0D0D0D"/>
                </a:solidFill>
                <a:latin typeface="Söhne"/>
              </a:rPr>
              <a:t>3. </a:t>
            </a: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Un automóvil viaja a una rapidez media de 60 km/h durante 2 horas. ¿Cuál es la distancia total recorrida?</a:t>
            </a:r>
          </a:p>
          <a:p>
            <a:pPr marL="0" indent="0">
              <a:buNone/>
            </a:pPr>
            <a:endParaRPr lang="es-ES" dirty="0">
              <a:solidFill>
                <a:srgbClr val="0D0D0D"/>
              </a:solidFill>
              <a:latin typeface="Söhne"/>
            </a:endParaRPr>
          </a:p>
          <a:p>
            <a:pPr marL="0" indent="0">
              <a:buNone/>
            </a:pPr>
            <a:r>
              <a:rPr lang="es-ES" dirty="0">
                <a:solidFill>
                  <a:srgbClr val="0D0D0D"/>
                </a:solidFill>
                <a:latin typeface="Söhne"/>
              </a:rPr>
              <a:t>4. </a:t>
            </a: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Un avión viaja 1200 km a una rapidez media de 600 km/h. ¿Cuánto tiempo tarda en recorrer esta distancia?</a:t>
            </a:r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5DC2BCE1-EEDD-3543-62AE-41DFB5490BB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37436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94B054-9D01-98AA-BDB6-F94E6686B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7" y="758773"/>
            <a:ext cx="10515600" cy="47591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dirty="0"/>
              <a:t>5. Un tren se mueve en línea recta. La posición del tren en diversos instantes está dada por la tabla de valores adjunta. Basándose en la información de la tabla, y que la rapidez media se puede calcular como el cociente entre la distancia recorrida por el móvil y el tiempo que demora en recorrerla, ¿cuál es la rapidez media del tren entre t = 2 [s] y t = 6 [s]?</a:t>
            </a:r>
            <a:endParaRPr lang="es-CO" sz="3200" b="1" dirty="0"/>
          </a:p>
        </p:txBody>
      </p:sp>
      <p:pic>
        <p:nvPicPr>
          <p:cNvPr id="6" name="image1.png">
            <a:extLst>
              <a:ext uri="{FF2B5EF4-FFF2-40B4-BE49-F238E27FC236}">
                <a16:creationId xmlns:a16="http://schemas.microsoft.com/office/drawing/2014/main" id="{037C57FD-940E-2638-74FB-89CD2ED65724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F35B142-201C-9439-1486-B237A3EDBE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155" y="3634973"/>
            <a:ext cx="3097924" cy="267022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BCA27D0-D977-C565-DD23-D590166FB6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761" y="4012509"/>
            <a:ext cx="7491874" cy="118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96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9F6403-13A4-7755-924D-9056D8DB5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925" y="384158"/>
            <a:ext cx="10771598" cy="621586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CO" b="1" dirty="0"/>
              <a:t>ACTIVIDAD</a:t>
            </a:r>
          </a:p>
          <a:p>
            <a:pPr marL="0" indent="0" algn="l">
              <a:buNone/>
            </a:pPr>
            <a:r>
              <a:rPr lang="es-CO" dirty="0"/>
              <a:t>1. </a:t>
            </a: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Un automóvil recorre una distancia de 200 kilómetros en un tiempo de 2 horas. Calcula: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La rapidez media del automóvil.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La velocidad media del automóvil, si su desplazamiento fue de 150 kilómetros hacia el este.</a:t>
            </a:r>
          </a:p>
          <a:p>
            <a:pPr marL="0" indent="0" algn="l">
              <a:buNone/>
            </a:pPr>
            <a:r>
              <a:rPr lang="es-ES" dirty="0">
                <a:solidFill>
                  <a:srgbClr val="0D0D0D"/>
                </a:solidFill>
                <a:latin typeface="Söhne"/>
              </a:rPr>
              <a:t>2. </a:t>
            </a: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Un corredor recorre una pista circular de 400 metros en 60 segundos. Calcula: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La rapidez media del corredor.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La velocidad media del corredor en términos de su desplazamiento y el tiempo total si su desplazamiento neto fue de 200 metros hacia el norte.</a:t>
            </a:r>
          </a:p>
          <a:p>
            <a:pPr marL="0" indent="0" algn="l">
              <a:buNone/>
            </a:pP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3. Un tren viaja de una estación a otra, distantes 300 kilómetros, en un tiempo total de 2 horas y 30 minutos. Calcula: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La rapidez media del tren.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D0D0D"/>
                </a:solidFill>
                <a:effectLst/>
                <a:latin typeface="Söhne"/>
              </a:rPr>
              <a:t>La velocidad media del tren si su desplazamiento neto fue de 250 kilómetros hacia el oeste.</a:t>
            </a:r>
          </a:p>
          <a:p>
            <a:pPr marL="0" indent="0" algn="l">
              <a:buNone/>
            </a:pPr>
            <a:endParaRPr lang="es-ES" b="0" i="0" dirty="0">
              <a:solidFill>
                <a:srgbClr val="0D0D0D"/>
              </a:solidFill>
              <a:effectLst/>
              <a:latin typeface="Söhne"/>
            </a:endParaRP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8" name="image1.png">
            <a:extLst>
              <a:ext uri="{FF2B5EF4-FFF2-40B4-BE49-F238E27FC236}">
                <a16:creationId xmlns:a16="http://schemas.microsoft.com/office/drawing/2014/main" id="{92FAA55B-C861-1D24-6003-78ED69317DAB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352057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304</Words>
  <Application>Microsoft Office PowerPoint</Application>
  <PresentationFormat>Panorámica</PresentationFormat>
  <Paragraphs>17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Söhne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 científico</dc:title>
  <dc:creator>JAIDER MORALES</dc:creator>
  <cp:lastModifiedBy>JAIDER MORALES</cp:lastModifiedBy>
  <cp:revision>36</cp:revision>
  <dcterms:created xsi:type="dcterms:W3CDTF">2023-08-21T15:38:46Z</dcterms:created>
  <dcterms:modified xsi:type="dcterms:W3CDTF">2024-06-21T13:59:42Z</dcterms:modified>
</cp:coreProperties>
</file>