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4227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5695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6561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4974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8785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8588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0099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16124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6706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7834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4981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8246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2426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419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574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129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073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B43B783-D1F4-481C-8DC9-B61A027FED14}" type="datetimeFigureOut">
              <a:rPr lang="es-MX" smtClean="0"/>
              <a:t>09/05/2023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8A16E-E72C-4157-BF9A-D8E78FB440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49707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  <p:sldLayoutId id="2147483785" r:id="rId14"/>
    <p:sldLayoutId id="2147483786" r:id="rId15"/>
    <p:sldLayoutId id="2147483787" r:id="rId16"/>
    <p:sldLayoutId id="214748378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LA ENTREVISTA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530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CO" sz="4800" dirty="0"/>
              <a:t>Una </a:t>
            </a:r>
            <a:r>
              <a:rPr lang="es-CO" sz="4800" b="1" dirty="0"/>
              <a:t>entrevista</a:t>
            </a:r>
            <a:r>
              <a:rPr lang="es-CO" sz="4800" dirty="0"/>
              <a:t> es un diálogo entablado entre dos o más personas: el entrevistador formula preguntas y el entrevistado las responde. 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361051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s-CO" sz="4000" dirty="0"/>
              <a:t>Puede incluir preguntas abiertas, pero algunas son cerradas, es posible contestar por </a:t>
            </a:r>
            <a:r>
              <a:rPr lang="es-CO" sz="4000" i="1" dirty="0"/>
              <a:t>si</a:t>
            </a:r>
            <a:r>
              <a:rPr lang="es-CO" sz="4000" dirty="0"/>
              <a:t>, por </a:t>
            </a:r>
            <a:r>
              <a:rPr lang="es-CO" sz="4000" i="1" dirty="0"/>
              <a:t>no</a:t>
            </a:r>
            <a:r>
              <a:rPr lang="es-CO" sz="4000" dirty="0"/>
              <a:t> o de lo contrario no contestar. La mayoría de las preguntas (más de la mitad) han de ser abiertas, de lo contrario sería una encuesta.</a:t>
            </a:r>
            <a:endParaRPr lang="es-MX" sz="40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310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ENTREVISTA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es-CO" sz="3600" b="1" dirty="0" smtClean="0"/>
              <a:t>Perfil</a:t>
            </a:r>
            <a:r>
              <a:rPr lang="es-CO" sz="3600" dirty="0" smtClean="0"/>
              <a:t>: </a:t>
            </a:r>
            <a:r>
              <a:rPr lang="es-CO" sz="3600" dirty="0"/>
              <a:t>Es cercano a la biografía, está basado en la combinación de fuentes documentales y </a:t>
            </a:r>
            <a:r>
              <a:rPr lang="es-CO" sz="3600" dirty="0" smtClean="0"/>
              <a:t>testimoniales. </a:t>
            </a:r>
            <a:r>
              <a:rPr lang="en-US" sz="3600" dirty="0" smtClean="0"/>
              <a:t>Se </a:t>
            </a:r>
            <a:r>
              <a:rPr lang="en-US" sz="3600" dirty="0" err="1"/>
              <a:t>revelan</a:t>
            </a:r>
            <a:r>
              <a:rPr lang="en-US" sz="3600" dirty="0"/>
              <a:t> </a:t>
            </a:r>
            <a:r>
              <a:rPr lang="en-US" sz="3600" dirty="0" err="1"/>
              <a:t>aspectos</a:t>
            </a:r>
            <a:r>
              <a:rPr lang="en-US" sz="3600" dirty="0"/>
              <a:t> </a:t>
            </a:r>
            <a:r>
              <a:rPr lang="en-US" sz="3600" dirty="0" err="1"/>
              <a:t>íntimos</a:t>
            </a:r>
            <a:r>
              <a:rPr lang="en-US" sz="3600" dirty="0"/>
              <a:t> del </a:t>
            </a:r>
            <a:r>
              <a:rPr lang="en-US" sz="3600" dirty="0" err="1"/>
              <a:t>entrevistado</a:t>
            </a:r>
            <a:r>
              <a:rPr lang="en-US" sz="3600" dirty="0"/>
              <a:t>.</a:t>
            </a:r>
            <a:endParaRPr lang="es-MX" sz="3600" dirty="0"/>
          </a:p>
          <a:p>
            <a:pPr lvl="0" algn="just"/>
            <a:r>
              <a:rPr lang="es-CO" sz="3600" b="1" dirty="0"/>
              <a:t>De opinión</a:t>
            </a:r>
            <a:r>
              <a:rPr lang="es-CO" sz="3600" dirty="0"/>
              <a:t>: Este tipo de entrevista es en el que se preocupa por los ideales, opiniones y comentarios personales del entrevistado</a:t>
            </a:r>
            <a:r>
              <a:rPr lang="es-CO" sz="3600" dirty="0" smtClean="0"/>
              <a:t>.</a:t>
            </a:r>
            <a:endParaRPr lang="es-MX" sz="36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1219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58071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1711234"/>
            <a:ext cx="8946541" cy="4537165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es-CO" sz="3200" b="1" dirty="0"/>
              <a:t>Periodística</a:t>
            </a:r>
            <a:r>
              <a:rPr lang="es-CO" sz="3200" dirty="0"/>
              <a:t>: Se aplica a un especialista en un tema específico. Normalmente se utiliza para formular o complementar una noticia o </a:t>
            </a:r>
            <a:r>
              <a:rPr lang="es-CO" sz="3200" dirty="0" smtClean="0"/>
              <a:t>reportaje.</a:t>
            </a:r>
          </a:p>
          <a:p>
            <a:pPr lvl="0" algn="just"/>
            <a:r>
              <a:rPr lang="es-CO" sz="3200" b="1" dirty="0" smtClean="0"/>
              <a:t>Cuestionario </a:t>
            </a:r>
            <a:r>
              <a:rPr lang="es-CO" sz="3200" b="1" dirty="0"/>
              <a:t>fijo</a:t>
            </a:r>
            <a:r>
              <a:rPr lang="es-CO" sz="3200" dirty="0"/>
              <a:t>: En algunos medios se usa periódicamente con distintas personas. </a:t>
            </a:r>
            <a:r>
              <a:rPr lang="en-US" sz="3200" dirty="0" err="1"/>
              <a:t>Abarca</a:t>
            </a:r>
            <a:r>
              <a:rPr lang="en-US" sz="3200" dirty="0"/>
              <a:t> </a:t>
            </a:r>
            <a:r>
              <a:rPr lang="en-US" sz="3200" dirty="0" err="1"/>
              <a:t>registros</a:t>
            </a:r>
            <a:r>
              <a:rPr lang="en-US" sz="3200" dirty="0"/>
              <a:t> </a:t>
            </a:r>
            <a:r>
              <a:rPr lang="en-US" sz="3200" dirty="0" err="1"/>
              <a:t>diferentes</a:t>
            </a:r>
            <a:r>
              <a:rPr lang="en-US" sz="3200" dirty="0"/>
              <a:t>, </a:t>
            </a:r>
            <a:r>
              <a:rPr lang="en-US" sz="3200" dirty="0" err="1"/>
              <a:t>desde</a:t>
            </a:r>
            <a:r>
              <a:rPr lang="en-US" sz="3200" dirty="0"/>
              <a:t> el humor hasta la </a:t>
            </a:r>
            <a:r>
              <a:rPr lang="en-US" sz="3200" dirty="0" err="1"/>
              <a:t>seriedad</a:t>
            </a:r>
            <a:r>
              <a:rPr lang="en-US" sz="3200" dirty="0" smtClean="0"/>
              <a:t>. </a:t>
            </a:r>
            <a:r>
              <a:rPr lang="en-US" sz="3200" dirty="0" err="1" smtClean="0"/>
              <a:t>Es</a:t>
            </a:r>
            <a:r>
              <a:rPr lang="en-US" sz="3200" dirty="0" smtClean="0"/>
              <a:t> de forma </a:t>
            </a:r>
            <a:r>
              <a:rPr lang="en-US" sz="3200" dirty="0" err="1" smtClean="0"/>
              <a:t>escrita</a:t>
            </a:r>
            <a:r>
              <a:rPr lang="en-US" sz="3200" dirty="0" smtClean="0"/>
              <a:t>.</a:t>
            </a:r>
            <a:endParaRPr lang="es-MX" sz="3200" dirty="0"/>
          </a:p>
          <a:p>
            <a:pPr lvl="0" algn="just"/>
            <a:r>
              <a:rPr lang="es-CO" sz="3200" b="1" dirty="0"/>
              <a:t>De investigación o indagación</a:t>
            </a:r>
            <a:r>
              <a:rPr lang="es-CO" sz="3200" dirty="0"/>
              <a:t>: No aparece publicado con forma de entrevista. </a:t>
            </a:r>
            <a:r>
              <a:rPr lang="en-US" sz="3200" dirty="0"/>
              <a:t>Se </a:t>
            </a:r>
            <a:r>
              <a:rPr lang="en-US" sz="3200" dirty="0" err="1"/>
              <a:t>utiliza</a:t>
            </a:r>
            <a:r>
              <a:rPr lang="en-US" sz="3200" dirty="0"/>
              <a:t> para </a:t>
            </a:r>
            <a:r>
              <a:rPr lang="en-US" sz="3200" dirty="0" err="1"/>
              <a:t>obtener</a:t>
            </a:r>
            <a:r>
              <a:rPr lang="en-US" sz="3200" dirty="0"/>
              <a:t> o </a:t>
            </a:r>
            <a:r>
              <a:rPr lang="en-US" sz="3200" dirty="0" err="1"/>
              <a:t>contrastar</a:t>
            </a:r>
            <a:r>
              <a:rPr lang="en-US" sz="3200" dirty="0"/>
              <a:t> </a:t>
            </a:r>
            <a:r>
              <a:rPr lang="en-US" sz="3200" dirty="0" err="1"/>
              <a:t>información</a:t>
            </a:r>
            <a:r>
              <a:rPr lang="en-US" sz="3200" dirty="0"/>
              <a:t>.</a:t>
            </a:r>
            <a:endParaRPr lang="es-MX" sz="32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5939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77</TotalTime>
  <Words>144</Words>
  <Application>Microsoft Office PowerPoint</Application>
  <PresentationFormat>Panorámica</PresentationFormat>
  <Paragraphs>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LA ENTREVISTA</vt:lpstr>
      <vt:lpstr>Presentación de PowerPoint</vt:lpstr>
      <vt:lpstr>Presentación de PowerPoint</vt:lpstr>
      <vt:lpstr>TIPOS DE ENTREVISTA</vt:lpstr>
      <vt:lpstr>Presentación de PowerPoint</vt:lpstr>
    </vt:vector>
  </TitlesOfParts>
  <Company>KB The Tech Channel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ENTREVISTA</dc:title>
  <dc:creator>KB</dc:creator>
  <cp:lastModifiedBy>KB</cp:lastModifiedBy>
  <cp:revision>4</cp:revision>
  <dcterms:created xsi:type="dcterms:W3CDTF">2023-05-03T17:24:35Z</dcterms:created>
  <dcterms:modified xsi:type="dcterms:W3CDTF">2023-05-09T13:32:05Z</dcterms:modified>
</cp:coreProperties>
</file>