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6" r:id="rId2"/>
    <p:sldId id="308" r:id="rId3"/>
    <p:sldId id="301" r:id="rId4"/>
    <p:sldId id="303" r:id="rId5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27BDD2-A9CB-4FCD-FC2A-4F49FEC7EC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3A2A69C-2D29-40DF-6978-B638928A7E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426588F-DCC4-C458-FED7-5D8FBC8DC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ADF3974-8967-41B2-3D5C-AF238996A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668216F-BC89-0A71-F80B-D2F2A52FA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21993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EF7029-D882-1BC6-C609-72057CFB5E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6B3D03E-A2A1-8B33-7E57-21CFC34E87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27C15AB-166A-40C4-6E3E-358EBF658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44B3E67-22F8-E712-BF83-9D8FCC917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0325D74-B155-F506-E504-362B0BBFB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2339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A252AB3-6C4A-03EC-BD01-1FE59C83A2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3F57172-09F1-5678-EA48-441D4B2604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62913BE-ACE7-4EF4-0367-8C8504AF2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68E41E0-23E1-31DE-4402-29F4A73D3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6488CEC-1FEA-D380-CD2D-C06730BD8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72412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FABED0-7EBA-670A-26CF-275D81270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C3CF549-E459-4E4C-769F-BD305E73AB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2FD6351-78E6-8A2A-9293-4F08E81E7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B64F9D0-3F56-0F8B-D53D-74E062A73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28D9ECB-28E7-D27D-9961-39D75C719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1126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8711768-59CF-2476-E616-C14FBABBA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39D4419-B54E-3111-0047-F2421A5022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1FF1BCA-AF5A-8339-41D0-AA2A31A41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AFDC22E-C2AD-D5CF-67DC-05CC12FED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F379ABC-7CD6-623D-42EC-5C582B10A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37632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872FF4-EE10-3025-9FC1-5A5D78A08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D1C08EB-C1D4-A587-B681-E06347C1FE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9DB1B63-435F-0D7E-2B8F-111C03366A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1F1C507-CF9A-5FF9-6DA2-00430750D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529253F-2B99-BDE3-A38D-F1F16ACB6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F878FA0-8B14-0A95-DD4C-7DDBCFF20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77791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EC6BFC-F8D2-E968-1820-6B7BEEE30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4A1D3F-FE66-9994-A0F6-824BFF102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333F583-8510-75A6-4E9C-CF91A6EBAF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2275A7E-F78C-3824-8A96-2AB379D9DA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214B4E8-A34F-CFFA-7763-27687938F7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9B8651D-A2C8-49BC-0E52-12DF66B09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E03F126-0356-784A-02FB-B49B2B141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9278D9C-C91F-5332-0E41-C9DE7019F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22446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1AEF3E-9867-77BC-56F9-F1DF071CF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0BCD6D2-6DEF-1961-E593-BD4CFD05F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3CB39CD-9BEA-18C2-B783-DD746AE0D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665F6EF-19D6-972D-E967-39C629E57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86074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E8C4DE1-A18B-3F1A-A1DD-A996C0016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0069FB4-5394-258F-F524-F02B09005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86C4D17-5C31-9B6E-7122-6759136E6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65603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32DE4F-9767-43A2-2DA0-F8F886213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5DAB29A-FDD0-7F84-159F-E7F67192C2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9BFCEE4-1ECC-AC58-B5C5-B0DBE4C3FE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54CE0E8-AE16-0DEC-AD9A-A7C236E21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5750742-B83C-80FF-5981-14BAB499E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DE06397-0DEF-D07F-BC30-BA6B32650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78180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53B03A-DF19-8305-1298-5FEA2D96A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A9E539C-B4B2-9E2F-B875-45D8E34C19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C20FA4E-2246-A037-5BCA-594FAC2BF7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E2D9DB4-4E00-1395-678D-5FFE9D7FF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66E1762-1630-4F22-1B22-3666F2D52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08BE542-E2B5-8FF8-5578-2B8C73BCC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51261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AC123A4-D03D-79B6-C3F9-8FDEEB526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682D049-0E00-CE16-D577-5DEFA40398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3034226-A88B-4FE2-013C-41F603EBBF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3F920A3-874F-6B75-74EC-A7B638D079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1ED9FE0-0CFA-20C3-4557-565E755D4B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95085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E69173B-9BD4-68BC-29C3-09A38AD0D4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58421"/>
            <a:ext cx="10515600" cy="5418542"/>
          </a:xfrm>
        </p:spPr>
        <p:txBody>
          <a:bodyPr>
            <a:normAutofit/>
          </a:bodyPr>
          <a:lstStyle/>
          <a:p>
            <a:pPr marL="0" lvl="0" indent="0" algn="ctr">
              <a:lnSpc>
                <a:spcPct val="115000"/>
              </a:lnSpc>
              <a:buNone/>
            </a:pPr>
            <a:r>
              <a:rPr lang="es-CO" b="1" u="none" strike="noStrike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Inducción electromagnética</a:t>
            </a:r>
          </a:p>
          <a:p>
            <a:pPr marL="0" lvl="0" indent="0" algn="just">
              <a:lnSpc>
                <a:spcPct val="115000"/>
              </a:lnSpc>
              <a:buNone/>
            </a:pPr>
            <a:r>
              <a:rPr lang="es-ES" dirty="0"/>
              <a:t>La generación de una corriente eléctrica en un conductor en movimiento en el interior de un campo magnético, en otras palabras en producir una corriente eléctrica por medios de campos magnéticos. </a:t>
            </a:r>
            <a:endParaRPr lang="es-CO" u="none" strike="noStrike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pic>
        <p:nvPicPr>
          <p:cNvPr id="4" name="image1.png">
            <a:extLst>
              <a:ext uri="{FF2B5EF4-FFF2-40B4-BE49-F238E27FC236}">
                <a16:creationId xmlns:a16="http://schemas.microsoft.com/office/drawing/2014/main" id="{BEF3F6FB-5F98-C653-7B10-4D46A6EFE514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07504" y="-28876"/>
            <a:ext cx="2275613" cy="787297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637552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86FEDE-7D52-55EA-491F-FD872A6A8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Cómo Convertir el Movimiento en Electricidad">
            <a:hlinkClick r:id="" action="ppaction://media"/>
            <a:extLst>
              <a:ext uri="{FF2B5EF4-FFF2-40B4-BE49-F238E27FC236}">
                <a16:creationId xmlns:a16="http://schemas.microsoft.com/office/drawing/2014/main" id="{626CDFB9-B4B7-8E7A-1F52-C12BD9DF2F3D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9625" y="-1"/>
            <a:ext cx="12192000" cy="6857845"/>
          </a:xfrm>
        </p:spPr>
      </p:pic>
    </p:spTree>
    <p:extLst>
      <p:ext uri="{BB962C8B-B14F-4D97-AF65-F5344CB8AC3E}">
        <p14:creationId xmlns:p14="http://schemas.microsoft.com/office/powerpoint/2010/main" val="2166602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00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1.png">
            <a:extLst>
              <a:ext uri="{FF2B5EF4-FFF2-40B4-BE49-F238E27FC236}">
                <a16:creationId xmlns:a16="http://schemas.microsoft.com/office/drawing/2014/main" id="{EE979581-7EF6-C0F2-8BB3-943444AD1061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07504" y="-28876"/>
            <a:ext cx="2275613" cy="787297"/>
          </a:xfrm>
          <a:prstGeom prst="rect">
            <a:avLst/>
          </a:prstGeom>
          <a:ln/>
        </p:spPr>
      </p:pic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17F9AE20-5193-5004-9215-B449BAC463E4}"/>
              </a:ext>
            </a:extLst>
          </p:cNvPr>
          <p:cNvSpPr txBox="1">
            <a:spLocks/>
          </p:cNvSpPr>
          <p:nvPr/>
        </p:nvSpPr>
        <p:spPr>
          <a:xfrm>
            <a:off x="457200" y="1268760"/>
            <a:ext cx="1105461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s-CO" sz="2800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1F04956-2D73-B4AF-D51B-35D154DE643B}"/>
              </a:ext>
            </a:extLst>
          </p:cNvPr>
          <p:cNvSpPr txBox="1"/>
          <p:nvPr/>
        </p:nvSpPr>
        <p:spPr>
          <a:xfrm>
            <a:off x="789271" y="356137"/>
            <a:ext cx="10799545" cy="50156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s-ES" sz="2800" b="1" dirty="0"/>
              <a:t>FUERZA ELECTROMOTRIZ INDUCIDA</a:t>
            </a:r>
          </a:p>
          <a:p>
            <a:pPr algn="just">
              <a:lnSpc>
                <a:spcPct val="115000"/>
              </a:lnSpc>
            </a:pPr>
            <a:endParaRPr lang="es-ES" sz="2800" dirty="0"/>
          </a:p>
          <a:p>
            <a:pPr algn="just">
              <a:lnSpc>
                <a:spcPct val="115000"/>
              </a:lnSpc>
            </a:pPr>
            <a:r>
              <a:rPr lang="es-ES" sz="2800" dirty="0"/>
              <a:t>Cuando un conductor se mueve de forma que atraviesa las líneas de fuerza de un campo magnético, este campo actúa sobre los electrones libres del conductor desplazándolos y creando una diferencia de potencial y un flujo de corriente en el mismo (El Generador). </a:t>
            </a:r>
          </a:p>
          <a:p>
            <a:pPr algn="just">
              <a:lnSpc>
                <a:spcPct val="115000"/>
              </a:lnSpc>
            </a:pPr>
            <a:endParaRPr lang="es-ES" sz="2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algn="just">
              <a:lnSpc>
                <a:spcPct val="115000"/>
              </a:lnSpc>
            </a:pPr>
            <a:r>
              <a:rPr lang="es-ES" sz="2800" dirty="0"/>
              <a:t>Se produce el mismo efecto, si el campo magnético es estacionario y el cable se mueve, o si el campo se mueve y el cable permanece estacionario (El Transformador). </a:t>
            </a:r>
            <a:endParaRPr lang="es-CO" sz="2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2810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1.png">
            <a:extLst>
              <a:ext uri="{FF2B5EF4-FFF2-40B4-BE49-F238E27FC236}">
                <a16:creationId xmlns:a16="http://schemas.microsoft.com/office/drawing/2014/main" id="{075DF576-8845-AE77-96C3-B33F7670F743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07504" y="-28876"/>
            <a:ext cx="2275613" cy="787297"/>
          </a:xfrm>
          <a:prstGeom prst="rect">
            <a:avLst/>
          </a:prstGeom>
          <a:ln/>
        </p:spPr>
      </p:pic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5DDB48C-B108-8576-BE6B-F4F889FB27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78088"/>
            <a:ext cx="10515600" cy="4351338"/>
          </a:xfrm>
        </p:spPr>
        <p:txBody>
          <a:bodyPr/>
          <a:lstStyle/>
          <a:p>
            <a:pPr marL="0" indent="0" algn="ctr">
              <a:lnSpc>
                <a:spcPct val="115000"/>
              </a:lnSpc>
              <a:buNone/>
            </a:pPr>
            <a:r>
              <a:rPr lang="es-ES" b="1" dirty="0"/>
              <a:t>Factores que afectan a una fuerza inducida </a:t>
            </a:r>
          </a:p>
          <a:p>
            <a:pPr marL="0" indent="0">
              <a:lnSpc>
                <a:spcPct val="115000"/>
              </a:lnSpc>
              <a:buNone/>
            </a:pPr>
            <a:r>
              <a:rPr lang="es-ES" dirty="0"/>
              <a:t>Los factores que afectan de inducción electromagnética es decir el producir corriente eléctrica por medio de campos magnéticos son: la velocidad de giro del campo magnético alrededor de la bobina y en número de espiras de la bobina</a:t>
            </a:r>
            <a:endParaRPr lang="es-CO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A35F0BE-CCB6-CB05-ED37-CF13102509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3067643"/>
            <a:ext cx="5445807" cy="260689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25B3D088-EC77-566F-925A-EF5AA2C54B4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13" t="2693"/>
          <a:stretch/>
        </p:blipFill>
        <p:spPr>
          <a:xfrm>
            <a:off x="6352673" y="3137836"/>
            <a:ext cx="5158979" cy="2536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57223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1492</TotalTime>
  <Words>163</Words>
  <Application>Microsoft Office PowerPoint</Application>
  <PresentationFormat>Panorámica</PresentationFormat>
  <Paragraphs>9</Paragraphs>
  <Slides>4</Slides>
  <Notes>0</Notes>
  <HiddenSlides>0</HiddenSlides>
  <MMClips>1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JAIDER MORALES</dc:creator>
  <cp:lastModifiedBy>JAIDER MORALES</cp:lastModifiedBy>
  <cp:revision>69</cp:revision>
  <dcterms:created xsi:type="dcterms:W3CDTF">2023-08-20T21:15:54Z</dcterms:created>
  <dcterms:modified xsi:type="dcterms:W3CDTF">2024-06-21T15:05:07Z</dcterms:modified>
</cp:coreProperties>
</file>