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00" r:id="rId2"/>
    <p:sldId id="314" r:id="rId3"/>
    <p:sldId id="313" r:id="rId4"/>
    <p:sldId id="315" r:id="rId5"/>
    <p:sldId id="316" r:id="rId6"/>
    <p:sldId id="317" r:id="rId7"/>
  </p:sldIdLst>
  <p:sldSz cx="12192000" cy="6858000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66" d="100"/>
          <a:sy n="66" d="100"/>
        </p:scale>
        <p:origin x="668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B27BDD2-A9CB-4FCD-FC2A-4F49FEC7EC4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F3A2A69C-2D29-40DF-6978-B638928A7E1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426588F-DCC4-C458-FED7-5D8FBC8DCE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5D6FD-EA13-41A1-9778-BBCF15F00F98}" type="datetimeFigureOut">
              <a:rPr lang="es-CO" smtClean="0"/>
              <a:t>21/06/2024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2ADF3974-8967-41B2-3D5C-AF238996A6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0668216F-BC89-0A71-F80B-D2F2A52FA8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B2E0FA-D910-447C-9883-209C0132B12D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3219938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FEF7029-D882-1BC6-C609-72057CFB5E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96B3D03E-A2A1-8B33-7E57-21CFC34E874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27C15AB-166A-40C4-6E3E-358EBF658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5D6FD-EA13-41A1-9778-BBCF15F00F98}" type="datetimeFigureOut">
              <a:rPr lang="es-CO" smtClean="0"/>
              <a:t>21/06/2024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F44B3E67-22F8-E712-BF83-9D8FCC9174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00325D74-B155-F506-E504-362B0BBFB9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B2E0FA-D910-447C-9883-209C0132B12D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5523398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FA252AB3-6C4A-03EC-BD01-1FE59C83A2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53F57172-09F1-5678-EA48-441D4B26048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62913BE-ACE7-4EF4-0367-8C8504AF25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5D6FD-EA13-41A1-9778-BBCF15F00F98}" type="datetimeFigureOut">
              <a:rPr lang="es-CO" smtClean="0"/>
              <a:t>21/06/2024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E68E41E0-23E1-31DE-4402-29F4A73D3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E6488CEC-1FEA-D380-CD2D-C06730BD80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B2E0FA-D910-447C-9883-209C0132B12D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0724120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FFABED0-7EBA-670A-26CF-275D81270D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BC3CF549-E459-4E4C-769F-BD305E73AB6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2FD6351-78E6-8A2A-9293-4F08E81E77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5D6FD-EA13-41A1-9778-BBCF15F00F98}" type="datetimeFigureOut">
              <a:rPr lang="es-CO" smtClean="0"/>
              <a:t>21/06/2024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7B64F9D0-3F56-0F8B-D53D-74E062A733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428D9ECB-28E7-D27D-9961-39D75C719C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B2E0FA-D910-447C-9883-209C0132B12D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111262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8711768-59CF-2476-E616-C14FBABBAE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39D4419-B54E-3111-0047-F2421A5022A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31FF1BCA-AF5A-8339-41D0-AA2A31A41E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5D6FD-EA13-41A1-9778-BBCF15F00F98}" type="datetimeFigureOut">
              <a:rPr lang="es-CO" smtClean="0"/>
              <a:t>21/06/2024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AFDC22E-C2AD-D5CF-67DC-05CC12FED4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BF379ABC-7CD6-623D-42EC-5C582B10AC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B2E0FA-D910-447C-9883-209C0132B12D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8376326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6872FF4-EE10-3025-9FC1-5A5D78A08C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FD1C08EB-C1D4-A587-B681-E06347C1FEA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09DB1B63-435F-0D7E-2B8F-111C03366A1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41F1C507-CF9A-5FF9-6DA2-00430750D6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5D6FD-EA13-41A1-9778-BBCF15F00F98}" type="datetimeFigureOut">
              <a:rPr lang="es-CO" smtClean="0"/>
              <a:t>21/06/2024</a:t>
            </a:fld>
            <a:endParaRPr lang="es-CO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8529253F-2B99-BDE3-A38D-F1F16ACB6A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0F878FA0-8B14-0A95-DD4C-7DDBCFF206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B2E0FA-D910-447C-9883-209C0132B12D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6777916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BEC6BFC-F8D2-E968-1820-6B7BEEE306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E4A1D3F-FE66-9994-A0F6-824BFF1028A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1333F583-8510-75A6-4E9C-CF91A6EBAFC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32275A7E-F78C-3824-8A96-2AB379D9DA9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B214B4E8-A34F-CFFA-7763-27687938F7B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99B8651D-A2C8-49BC-0E52-12DF66B090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5D6FD-EA13-41A1-9778-BBCF15F00F98}" type="datetimeFigureOut">
              <a:rPr lang="es-CO" smtClean="0"/>
              <a:t>21/06/2024</a:t>
            </a:fld>
            <a:endParaRPr lang="es-CO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6E03F126-0356-784A-02FB-B49B2B141B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19278D9C-C91F-5332-0E41-C9DE7019F3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B2E0FA-D910-447C-9883-209C0132B12D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9224469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F1AEF3E-9867-77BC-56F9-F1DF071CF9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50BCD6D2-6DEF-1961-E593-BD4CFD05FE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5D6FD-EA13-41A1-9778-BBCF15F00F98}" type="datetimeFigureOut">
              <a:rPr lang="es-CO" smtClean="0"/>
              <a:t>21/06/2024</a:t>
            </a:fld>
            <a:endParaRPr lang="es-CO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93CB39CD-9BEA-18C2-B783-DD746AE0D3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7665F6EF-19D6-972D-E967-39C629E57A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B2E0FA-D910-447C-9883-209C0132B12D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8860747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6E8C4DE1-A18B-3F1A-A1DD-A996C0016C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5D6FD-EA13-41A1-9778-BBCF15F00F98}" type="datetimeFigureOut">
              <a:rPr lang="es-CO" smtClean="0"/>
              <a:t>21/06/2024</a:t>
            </a:fld>
            <a:endParaRPr lang="es-CO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20069FB4-5394-258F-F524-F02B090053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786C4D17-5C31-9B6E-7122-6759136E62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B2E0FA-D910-447C-9883-209C0132B12D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1656039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232DE4F-9767-43A2-2DA0-F8F8862133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75DAB29A-FDD0-7F84-159F-E7F67192C24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09BFCEE4-1ECC-AC58-B5C5-B0DBE4C3FE7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554CE0E8-AE16-0DEC-AD9A-A7C236E21B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5D6FD-EA13-41A1-9778-BBCF15F00F98}" type="datetimeFigureOut">
              <a:rPr lang="es-CO" smtClean="0"/>
              <a:t>21/06/2024</a:t>
            </a:fld>
            <a:endParaRPr lang="es-CO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D5750742-B83C-80FF-5981-14BAB499EA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EDE06397-0DEF-D07F-BC30-BA6B32650A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B2E0FA-D910-447C-9883-209C0132B12D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5781802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B53B03A-DF19-8305-1298-5FEA2D96A0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CA9E539C-B4B2-9E2F-B875-45D8E34C192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O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8C20FA4E-2246-A037-5BCA-594FAC2BF7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7E2D9DB4-4E00-1395-678D-5FFE9D7FF0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5D6FD-EA13-41A1-9778-BBCF15F00F98}" type="datetimeFigureOut">
              <a:rPr lang="es-CO" smtClean="0"/>
              <a:t>21/06/2024</a:t>
            </a:fld>
            <a:endParaRPr lang="es-CO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F66E1762-1630-4F22-1B22-3666F2D521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D08BE542-E2B5-8FF8-5578-2B8C73BCC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B2E0FA-D910-447C-9883-209C0132B12D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3512615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CAC123A4-D03D-79B6-C3F9-8FDEEB526C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5682D049-0E00-CE16-D577-5DEFA40398C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83034226-A88B-4FE2-013C-41F603EBBF5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25D6FD-EA13-41A1-9778-BBCF15F00F98}" type="datetimeFigureOut">
              <a:rPr lang="es-CO" smtClean="0"/>
              <a:t>21/06/2024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3F920A3-874F-6B75-74EC-A7B638D0793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91ED9FE0-0CFA-20C3-4557-565E755D4BE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B2E0FA-D910-447C-9883-209C0132B12D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6950850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1.png">
            <a:extLst>
              <a:ext uri="{FF2B5EF4-FFF2-40B4-BE49-F238E27FC236}">
                <a16:creationId xmlns:a16="http://schemas.microsoft.com/office/drawing/2014/main" id="{7C923954-7A7B-5129-CD42-DE788279798C}"/>
              </a:ext>
            </a:extLst>
          </p:cNvPr>
          <p:cNvPicPr/>
          <p:nvPr/>
        </p:nvPicPr>
        <p:blipFill>
          <a:blip r:embed="rId2"/>
          <a:srcRect/>
          <a:stretch>
            <a:fillRect/>
          </a:stretch>
        </p:blipFill>
        <p:spPr>
          <a:xfrm>
            <a:off x="107504" y="-28876"/>
            <a:ext cx="2275613" cy="787297"/>
          </a:xfrm>
          <a:prstGeom prst="rect">
            <a:avLst/>
          </a:prstGeom>
          <a:ln/>
        </p:spPr>
      </p:pic>
      <p:sp>
        <p:nvSpPr>
          <p:cNvPr id="9" name="CuadroTexto 8">
            <a:extLst>
              <a:ext uri="{FF2B5EF4-FFF2-40B4-BE49-F238E27FC236}">
                <a16:creationId xmlns:a16="http://schemas.microsoft.com/office/drawing/2014/main" id="{DBB5E086-4E65-6D3B-97D2-AD395F2B0853}"/>
              </a:ext>
            </a:extLst>
          </p:cNvPr>
          <p:cNvSpPr txBox="1"/>
          <p:nvPr/>
        </p:nvSpPr>
        <p:spPr>
          <a:xfrm>
            <a:off x="282341" y="976186"/>
            <a:ext cx="11627317" cy="20322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</a:pPr>
            <a:r>
              <a:rPr lang="es-ES" sz="2800" b="1" dirty="0"/>
              <a:t>Actividad</a:t>
            </a:r>
          </a:p>
          <a:p>
            <a:pPr marL="514350" indent="-514350" algn="just">
              <a:lnSpc>
                <a:spcPct val="115000"/>
              </a:lnSpc>
              <a:buAutoNum type="arabicPeriod"/>
            </a:pPr>
            <a:r>
              <a:rPr lang="es-ES" sz="2800" dirty="0"/>
              <a:t>¿Nombre 5 aplicaciones en las cuales el magnetismo es necesario?</a:t>
            </a:r>
          </a:p>
          <a:p>
            <a:pPr marL="514350" indent="-514350" algn="just">
              <a:lnSpc>
                <a:spcPct val="115000"/>
              </a:lnSpc>
              <a:buAutoNum type="arabicPeriod"/>
            </a:pPr>
            <a:r>
              <a:rPr lang="es-ES" sz="2800" dirty="0"/>
              <a:t>Construye un cuento con magnetismo</a:t>
            </a:r>
          </a:p>
          <a:p>
            <a:pPr marL="514350" indent="-514350" algn="just">
              <a:lnSpc>
                <a:spcPct val="115000"/>
              </a:lnSpc>
              <a:buAutoNum type="arabicPeriod"/>
            </a:pPr>
            <a:endParaRPr lang="es-CO" sz="2800" dirty="0"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</p:txBody>
      </p:sp>
      <p:sp>
        <p:nvSpPr>
          <p:cNvPr id="11" name="Rectangle 3">
            <a:extLst>
              <a:ext uri="{FF2B5EF4-FFF2-40B4-BE49-F238E27FC236}">
                <a16:creationId xmlns:a16="http://schemas.microsoft.com/office/drawing/2014/main" id="{CF004FD1-602B-B50A-5B92-3ED04A8C3287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CO"/>
          </a:p>
        </p:txBody>
      </p:sp>
      <p:sp>
        <p:nvSpPr>
          <p:cNvPr id="12" name="Rectangle 5">
            <a:extLst>
              <a:ext uri="{FF2B5EF4-FFF2-40B4-BE49-F238E27FC236}">
                <a16:creationId xmlns:a16="http://schemas.microsoft.com/office/drawing/2014/main" id="{AF56F157-35C6-D33C-DEE4-7E9450427749}"/>
              </a:ext>
            </a:extLst>
          </p:cNvPr>
          <p:cNvSpPr>
            <a:spLocks noChangeArrowheads="1"/>
          </p:cNvSpPr>
          <p:nvPr/>
        </p:nvSpPr>
        <p:spPr bwMode="auto">
          <a:xfrm>
            <a:off x="-57150" y="4572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CO" altLang="es-CO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CO" altLang="es-CO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      </a:t>
            </a:r>
            <a:endParaRPr kumimoji="0" lang="es-CO" altLang="es-C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" name="Rectangle 6">
            <a:extLst>
              <a:ext uri="{FF2B5EF4-FFF2-40B4-BE49-F238E27FC236}">
                <a16:creationId xmlns:a16="http://schemas.microsoft.com/office/drawing/2014/main" id="{3413FF0F-D329-2E9A-FC6F-DA59C4FB0A15}"/>
              </a:ext>
            </a:extLst>
          </p:cNvPr>
          <p:cNvSpPr>
            <a:spLocks noChangeArrowheads="1"/>
          </p:cNvSpPr>
          <p:nvPr/>
        </p:nvSpPr>
        <p:spPr bwMode="auto">
          <a:xfrm>
            <a:off x="-57150" y="21463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CO" altLang="es-CO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                       </a:t>
            </a:r>
            <a:endParaRPr kumimoji="0" lang="es-CO" altLang="es-C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879404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80767E4C-2207-3F91-590F-F5BF980CAE2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680218"/>
            <a:ext cx="10515600" cy="4351338"/>
          </a:xfrm>
        </p:spPr>
        <p:txBody>
          <a:bodyPr/>
          <a:lstStyle/>
          <a:p>
            <a:pPr marL="0" indent="0" algn="ctr">
              <a:buNone/>
            </a:pPr>
            <a:r>
              <a:rPr lang="es-ES" b="1" dirty="0"/>
              <a:t>Actividad </a:t>
            </a:r>
          </a:p>
          <a:p>
            <a:pPr algn="l">
              <a:buFont typeface="+mj-lt"/>
              <a:buAutoNum type="arabicPeriod"/>
            </a:pPr>
            <a:r>
              <a:rPr lang="es-ES" dirty="0"/>
              <a:t>¿Cómo se genera un campo magnético al aplicar corriente eléctrica a una bobina?</a:t>
            </a:r>
          </a:p>
          <a:p>
            <a:pPr>
              <a:buFont typeface="+mj-lt"/>
              <a:buAutoNum type="arabicPeriod"/>
            </a:pPr>
            <a:r>
              <a:rPr lang="es-ES" dirty="0"/>
              <a:t>¿Qué factores afectan la fuerza del campo magnético producido por una bobina?</a:t>
            </a:r>
          </a:p>
          <a:p>
            <a:pPr>
              <a:buFont typeface="+mj-lt"/>
              <a:buAutoNum type="arabicPeriod"/>
            </a:pPr>
            <a:r>
              <a:rPr lang="es-ES" dirty="0"/>
              <a:t>¿Cuál es la diferencia entre un imán permanente y un electroimán?</a:t>
            </a:r>
          </a:p>
          <a:p>
            <a:pPr>
              <a:buFont typeface="+mj-lt"/>
              <a:buAutoNum type="arabicPeriod"/>
            </a:pPr>
            <a:endParaRPr lang="es-ES" dirty="0"/>
          </a:p>
          <a:p>
            <a:pPr algn="l">
              <a:buFont typeface="+mj-lt"/>
              <a:buAutoNum type="arabicPeriod"/>
            </a:pPr>
            <a:endParaRPr lang="es-ES" dirty="0"/>
          </a:p>
          <a:p>
            <a:pPr marL="0" indent="0">
              <a:buNone/>
            </a:pPr>
            <a:endParaRPr lang="es-CO" dirty="0"/>
          </a:p>
        </p:txBody>
      </p:sp>
      <p:pic>
        <p:nvPicPr>
          <p:cNvPr id="4" name="image1.png">
            <a:extLst>
              <a:ext uri="{FF2B5EF4-FFF2-40B4-BE49-F238E27FC236}">
                <a16:creationId xmlns:a16="http://schemas.microsoft.com/office/drawing/2014/main" id="{F347BB4D-2A7B-9104-BA1B-63884950AF71}"/>
              </a:ext>
            </a:extLst>
          </p:cNvPr>
          <p:cNvPicPr/>
          <p:nvPr/>
        </p:nvPicPr>
        <p:blipFill>
          <a:blip r:embed="rId2"/>
          <a:srcRect/>
          <a:stretch>
            <a:fillRect/>
          </a:stretch>
        </p:blipFill>
        <p:spPr>
          <a:xfrm>
            <a:off x="107504" y="-28876"/>
            <a:ext cx="2275613" cy="787297"/>
          </a:xfrm>
          <a:prstGeom prst="rect">
            <a:avLst/>
          </a:prstGeom>
          <a:ln/>
        </p:spPr>
      </p:pic>
    </p:spTree>
    <p:extLst>
      <p:ext uri="{BB962C8B-B14F-4D97-AF65-F5344CB8AC3E}">
        <p14:creationId xmlns:p14="http://schemas.microsoft.com/office/powerpoint/2010/main" val="42499112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80767E4C-2207-3F91-590F-F5BF980CAE2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680218"/>
            <a:ext cx="10515600" cy="435133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s-ES" b="1" dirty="0"/>
              <a:t>Actividad </a:t>
            </a:r>
          </a:p>
          <a:p>
            <a:pPr algn="l">
              <a:buFont typeface="+mj-lt"/>
              <a:buAutoNum type="arabicPeriod"/>
            </a:pPr>
            <a:r>
              <a:rPr lang="es-ES" dirty="0"/>
              <a:t>¿Cuál es la diferencia entre un imán permanente y un electroimán?</a:t>
            </a:r>
          </a:p>
          <a:p>
            <a:pPr algn="l">
              <a:buFont typeface="+mj-lt"/>
              <a:buAutoNum type="arabicPeriod"/>
            </a:pPr>
            <a:r>
              <a:rPr lang="es-ES" dirty="0"/>
              <a:t>¿Para qué se utilizan las bobinas electromagnéticas en la vida cotidiana? Da ejemplos específicos.</a:t>
            </a:r>
          </a:p>
          <a:p>
            <a:pPr algn="l">
              <a:buFont typeface="+mj-lt"/>
              <a:buAutoNum type="arabicPeriod"/>
            </a:pPr>
            <a:r>
              <a:rPr lang="es-ES" dirty="0"/>
              <a:t> ¿Qué función cumple una bobina?</a:t>
            </a:r>
          </a:p>
          <a:p>
            <a:pPr marL="0" indent="0" algn="l">
              <a:buNone/>
            </a:pPr>
            <a:r>
              <a:rPr lang="es-ES" dirty="0"/>
              <a:t>                                                                                   electroimán </a:t>
            </a:r>
          </a:p>
          <a:p>
            <a:pPr marL="0" indent="0" algn="l">
              <a:buNone/>
            </a:pPr>
            <a:r>
              <a:rPr lang="es-ES" dirty="0"/>
              <a:t>Imán permanente                                             </a:t>
            </a:r>
          </a:p>
          <a:p>
            <a:pPr algn="l">
              <a:buFont typeface="+mj-lt"/>
              <a:buAutoNum type="arabicPeriod"/>
            </a:pPr>
            <a:endParaRPr lang="es-ES" dirty="0"/>
          </a:p>
          <a:p>
            <a:pPr marL="0" indent="0">
              <a:buNone/>
            </a:pPr>
            <a:endParaRPr lang="es-CO" dirty="0"/>
          </a:p>
        </p:txBody>
      </p:sp>
      <p:pic>
        <p:nvPicPr>
          <p:cNvPr id="4" name="image1.png">
            <a:extLst>
              <a:ext uri="{FF2B5EF4-FFF2-40B4-BE49-F238E27FC236}">
                <a16:creationId xmlns:a16="http://schemas.microsoft.com/office/drawing/2014/main" id="{F347BB4D-2A7B-9104-BA1B-63884950AF71}"/>
              </a:ext>
            </a:extLst>
          </p:cNvPr>
          <p:cNvPicPr/>
          <p:nvPr/>
        </p:nvPicPr>
        <p:blipFill>
          <a:blip r:embed="rId2"/>
          <a:srcRect/>
          <a:stretch>
            <a:fillRect/>
          </a:stretch>
        </p:blipFill>
        <p:spPr>
          <a:xfrm>
            <a:off x="107504" y="-28876"/>
            <a:ext cx="2275613" cy="787297"/>
          </a:xfrm>
          <a:prstGeom prst="rect">
            <a:avLst/>
          </a:prstGeom>
          <a:ln/>
        </p:spPr>
      </p:pic>
      <p:pic>
        <p:nvPicPr>
          <p:cNvPr id="2" name="Picture 2">
            <a:extLst>
              <a:ext uri="{FF2B5EF4-FFF2-40B4-BE49-F238E27FC236}">
                <a16:creationId xmlns:a16="http://schemas.microsoft.com/office/drawing/2014/main" id="{3D64CD67-D367-1A4E-1F7D-7335AD052FA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36581" y="3482791"/>
            <a:ext cx="4130040" cy="30975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Imagen 4">
            <a:extLst>
              <a:ext uri="{FF2B5EF4-FFF2-40B4-BE49-F238E27FC236}">
                <a16:creationId xmlns:a16="http://schemas.microsoft.com/office/drawing/2014/main" id="{F35C5D5F-E319-1B52-B4C9-C4D256FA6D0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71546" y="3870199"/>
            <a:ext cx="2553056" cy="14765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7574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5B88854-8932-4C96-BDD4-D41657E3D32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16079" y="285582"/>
            <a:ext cx="2001252" cy="522939"/>
          </a:xfrm>
        </p:spPr>
        <p:txBody>
          <a:bodyPr/>
          <a:lstStyle/>
          <a:p>
            <a:pPr marL="0" indent="0">
              <a:buNone/>
            </a:pPr>
            <a:r>
              <a:rPr lang="es-CO" dirty="0"/>
              <a:t>Materiales </a:t>
            </a:r>
          </a:p>
          <a:p>
            <a:pPr marL="0" indent="0">
              <a:buNone/>
            </a:pPr>
            <a:endParaRPr lang="es-CO" dirty="0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8B328492-FABC-42F9-F989-CDE2D09BC5F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2316" y="808521"/>
            <a:ext cx="2676899" cy="3581900"/>
          </a:xfrm>
          <a:prstGeom prst="rect">
            <a:avLst/>
          </a:prstGeom>
        </p:spPr>
      </p:pic>
      <p:sp>
        <p:nvSpPr>
          <p:cNvPr id="6" name="Marcador de contenido 2">
            <a:extLst>
              <a:ext uri="{FF2B5EF4-FFF2-40B4-BE49-F238E27FC236}">
                <a16:creationId xmlns:a16="http://schemas.microsoft.com/office/drawing/2014/main" id="{0847ABB4-8D60-A98D-8E10-CB8A1CF1B517}"/>
              </a:ext>
            </a:extLst>
          </p:cNvPr>
          <p:cNvSpPr txBox="1">
            <a:spLocks/>
          </p:cNvSpPr>
          <p:nvPr/>
        </p:nvSpPr>
        <p:spPr>
          <a:xfrm>
            <a:off x="1029103" y="4538346"/>
            <a:ext cx="2001252" cy="52293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s-CO" dirty="0"/>
              <a:t>Batería  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s-CO" dirty="0"/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6D8AB51D-F37D-4389-2D0D-B73B5157A3F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29525" y="1232442"/>
            <a:ext cx="4686954" cy="2734057"/>
          </a:xfrm>
          <a:prstGeom prst="rect">
            <a:avLst/>
          </a:prstGeom>
        </p:spPr>
      </p:pic>
      <p:sp>
        <p:nvSpPr>
          <p:cNvPr id="9" name="Marcador de contenido 2">
            <a:extLst>
              <a:ext uri="{FF2B5EF4-FFF2-40B4-BE49-F238E27FC236}">
                <a16:creationId xmlns:a16="http://schemas.microsoft.com/office/drawing/2014/main" id="{F026C9B7-23A5-FCEF-CC22-FD144C984727}"/>
              </a:ext>
            </a:extLst>
          </p:cNvPr>
          <p:cNvSpPr txBox="1">
            <a:spLocks/>
          </p:cNvSpPr>
          <p:nvPr/>
        </p:nvSpPr>
        <p:spPr>
          <a:xfrm>
            <a:off x="4829478" y="4276876"/>
            <a:ext cx="2001252" cy="52293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s-CO" dirty="0"/>
              <a:t>2 nodrizas  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s-CO" dirty="0"/>
          </a:p>
        </p:txBody>
      </p:sp>
      <p:pic>
        <p:nvPicPr>
          <p:cNvPr id="11" name="Imagen 10">
            <a:extLst>
              <a:ext uri="{FF2B5EF4-FFF2-40B4-BE49-F238E27FC236}">
                <a16:creationId xmlns:a16="http://schemas.microsoft.com/office/drawing/2014/main" id="{28875B28-E0CE-2A59-0334-D91E9A85D9A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32521" y="1165757"/>
            <a:ext cx="1600423" cy="2867425"/>
          </a:xfrm>
          <a:prstGeom prst="rect">
            <a:avLst/>
          </a:prstGeom>
        </p:spPr>
      </p:pic>
      <p:sp>
        <p:nvSpPr>
          <p:cNvPr id="12" name="Marcador de contenido 2">
            <a:extLst>
              <a:ext uri="{FF2B5EF4-FFF2-40B4-BE49-F238E27FC236}">
                <a16:creationId xmlns:a16="http://schemas.microsoft.com/office/drawing/2014/main" id="{8A6B18A6-E79C-9594-3FF7-2261B9466F92}"/>
              </a:ext>
            </a:extLst>
          </p:cNvPr>
          <p:cNvSpPr txBox="1">
            <a:spLocks/>
          </p:cNvSpPr>
          <p:nvPr/>
        </p:nvSpPr>
        <p:spPr>
          <a:xfrm>
            <a:off x="8908985" y="4276875"/>
            <a:ext cx="2602829" cy="92076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s-CO" dirty="0"/>
              <a:t>Alambre de cobre esmaltado   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s-CO" dirty="0"/>
          </a:p>
        </p:txBody>
      </p:sp>
      <p:pic>
        <p:nvPicPr>
          <p:cNvPr id="14" name="Imagen 13">
            <a:extLst>
              <a:ext uri="{FF2B5EF4-FFF2-40B4-BE49-F238E27FC236}">
                <a16:creationId xmlns:a16="http://schemas.microsoft.com/office/drawing/2014/main" id="{5B6E74E8-2E80-4FAF-2076-502E1B86177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963023" y="4959772"/>
            <a:ext cx="2553056" cy="1476581"/>
          </a:xfrm>
          <a:prstGeom prst="rect">
            <a:avLst/>
          </a:prstGeom>
        </p:spPr>
      </p:pic>
      <p:sp>
        <p:nvSpPr>
          <p:cNvPr id="15" name="Marcador de contenido 2">
            <a:extLst>
              <a:ext uri="{FF2B5EF4-FFF2-40B4-BE49-F238E27FC236}">
                <a16:creationId xmlns:a16="http://schemas.microsoft.com/office/drawing/2014/main" id="{A625B83E-B207-C931-DFCE-7F20E7939C7A}"/>
              </a:ext>
            </a:extLst>
          </p:cNvPr>
          <p:cNvSpPr txBox="1">
            <a:spLocks/>
          </p:cNvSpPr>
          <p:nvPr/>
        </p:nvSpPr>
        <p:spPr>
          <a:xfrm>
            <a:off x="3691313" y="6436353"/>
            <a:ext cx="2001252" cy="52293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s-CO" dirty="0"/>
              <a:t>Imán 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35529162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05B4D5E-98C0-4D98-0AD6-61372CC373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68835FAF-84C6-F051-6F0D-7D12FA9767A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CO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2D55D6ED-231D-89D9-9063-52D5F8E223D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81049" y="1476102"/>
            <a:ext cx="5029902" cy="39057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31194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144063B-8ED7-4BC0-54E4-941007C941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73D82661-F53F-FF51-0D38-4203E0CA538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CO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6A456DFB-286D-085B-16D2-5F221B5D578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71496" y="1190312"/>
            <a:ext cx="5249008" cy="4477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2023888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1838</TotalTime>
  <Words>115</Words>
  <Application>Microsoft Office PowerPoint</Application>
  <PresentationFormat>Panorámica</PresentationFormat>
  <Paragraphs>22</Paragraphs>
  <Slides>6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JAIDER MORALES</dc:creator>
  <cp:lastModifiedBy>JAIDER MORALES</cp:lastModifiedBy>
  <cp:revision>75</cp:revision>
  <dcterms:created xsi:type="dcterms:W3CDTF">2023-08-20T21:15:54Z</dcterms:created>
  <dcterms:modified xsi:type="dcterms:W3CDTF">2024-06-21T15:07:01Z</dcterms:modified>
</cp:coreProperties>
</file>