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3" r:id="rId2"/>
    <p:sldId id="293" r:id="rId3"/>
    <p:sldId id="280" r:id="rId4"/>
    <p:sldId id="281" r:id="rId5"/>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6" d="100"/>
          <a:sy n="66" d="100"/>
        </p:scale>
        <p:origin x="668"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B27BDD2-A9CB-4FCD-FC2A-4F49FEC7EC46}"/>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O"/>
          </a:p>
        </p:txBody>
      </p:sp>
      <p:sp>
        <p:nvSpPr>
          <p:cNvPr id="3" name="Subtítulo 2">
            <a:extLst>
              <a:ext uri="{FF2B5EF4-FFF2-40B4-BE49-F238E27FC236}">
                <a16:creationId xmlns:a16="http://schemas.microsoft.com/office/drawing/2014/main" id="{F3A2A69C-2D29-40DF-6978-B638928A7E1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a:extLst>
              <a:ext uri="{FF2B5EF4-FFF2-40B4-BE49-F238E27FC236}">
                <a16:creationId xmlns:a16="http://schemas.microsoft.com/office/drawing/2014/main" id="{C426588F-DCC4-C458-FED7-5D8FBC8DCE87}"/>
              </a:ext>
            </a:extLst>
          </p:cNvPr>
          <p:cNvSpPr>
            <a:spLocks noGrp="1"/>
          </p:cNvSpPr>
          <p:nvPr>
            <p:ph type="dt" sz="half" idx="10"/>
          </p:nvPr>
        </p:nvSpPr>
        <p:spPr/>
        <p:txBody>
          <a:bodyPr/>
          <a:lstStyle/>
          <a:p>
            <a:fld id="{FE25D6FD-EA13-41A1-9778-BBCF15F00F98}" type="datetimeFigureOut">
              <a:rPr lang="es-CO" smtClean="0"/>
              <a:t>21/06/2024</a:t>
            </a:fld>
            <a:endParaRPr lang="es-CO"/>
          </a:p>
        </p:txBody>
      </p:sp>
      <p:sp>
        <p:nvSpPr>
          <p:cNvPr id="5" name="Marcador de pie de página 4">
            <a:extLst>
              <a:ext uri="{FF2B5EF4-FFF2-40B4-BE49-F238E27FC236}">
                <a16:creationId xmlns:a16="http://schemas.microsoft.com/office/drawing/2014/main" id="{2ADF3974-8967-41B2-3D5C-AF238996A6A0}"/>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0668216F-BC89-0A71-F80B-D2F2A52FA866}"/>
              </a:ext>
            </a:extLst>
          </p:cNvPr>
          <p:cNvSpPr>
            <a:spLocks noGrp="1"/>
          </p:cNvSpPr>
          <p:nvPr>
            <p:ph type="sldNum" sz="quarter" idx="12"/>
          </p:nvPr>
        </p:nvSpPr>
        <p:spPr/>
        <p:txBody>
          <a:bodyPr/>
          <a:lstStyle/>
          <a:p>
            <a:fld id="{3DB2E0FA-D910-447C-9883-209C0132B12D}" type="slidenum">
              <a:rPr lang="es-CO" smtClean="0"/>
              <a:t>‹Nº›</a:t>
            </a:fld>
            <a:endParaRPr lang="es-CO"/>
          </a:p>
        </p:txBody>
      </p:sp>
    </p:spTree>
    <p:extLst>
      <p:ext uri="{BB962C8B-B14F-4D97-AF65-F5344CB8AC3E}">
        <p14:creationId xmlns:p14="http://schemas.microsoft.com/office/powerpoint/2010/main" val="23219938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FEF7029-D882-1BC6-C609-72057CFB5E5A}"/>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96B3D03E-A2A1-8B33-7E57-21CFC34E874B}"/>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F27C15AB-166A-40C4-6E3E-358EBF658299}"/>
              </a:ext>
            </a:extLst>
          </p:cNvPr>
          <p:cNvSpPr>
            <a:spLocks noGrp="1"/>
          </p:cNvSpPr>
          <p:nvPr>
            <p:ph type="dt" sz="half" idx="10"/>
          </p:nvPr>
        </p:nvSpPr>
        <p:spPr/>
        <p:txBody>
          <a:bodyPr/>
          <a:lstStyle/>
          <a:p>
            <a:fld id="{FE25D6FD-EA13-41A1-9778-BBCF15F00F98}" type="datetimeFigureOut">
              <a:rPr lang="es-CO" smtClean="0"/>
              <a:t>21/06/2024</a:t>
            </a:fld>
            <a:endParaRPr lang="es-CO"/>
          </a:p>
        </p:txBody>
      </p:sp>
      <p:sp>
        <p:nvSpPr>
          <p:cNvPr id="5" name="Marcador de pie de página 4">
            <a:extLst>
              <a:ext uri="{FF2B5EF4-FFF2-40B4-BE49-F238E27FC236}">
                <a16:creationId xmlns:a16="http://schemas.microsoft.com/office/drawing/2014/main" id="{F44B3E67-22F8-E712-BF83-9D8FCC9174C5}"/>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00325D74-B155-F506-E504-362B0BBFB9EC}"/>
              </a:ext>
            </a:extLst>
          </p:cNvPr>
          <p:cNvSpPr>
            <a:spLocks noGrp="1"/>
          </p:cNvSpPr>
          <p:nvPr>
            <p:ph type="sldNum" sz="quarter" idx="12"/>
          </p:nvPr>
        </p:nvSpPr>
        <p:spPr/>
        <p:txBody>
          <a:bodyPr/>
          <a:lstStyle/>
          <a:p>
            <a:fld id="{3DB2E0FA-D910-447C-9883-209C0132B12D}" type="slidenum">
              <a:rPr lang="es-CO" smtClean="0"/>
              <a:t>‹Nº›</a:t>
            </a:fld>
            <a:endParaRPr lang="es-CO"/>
          </a:p>
        </p:txBody>
      </p:sp>
    </p:spTree>
    <p:extLst>
      <p:ext uri="{BB962C8B-B14F-4D97-AF65-F5344CB8AC3E}">
        <p14:creationId xmlns:p14="http://schemas.microsoft.com/office/powerpoint/2010/main" val="35523398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FA252AB3-6C4A-03EC-BD01-1FE59C83A2E9}"/>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O"/>
          </a:p>
        </p:txBody>
      </p:sp>
      <p:sp>
        <p:nvSpPr>
          <p:cNvPr id="3" name="Marcador de texto vertical 2">
            <a:extLst>
              <a:ext uri="{FF2B5EF4-FFF2-40B4-BE49-F238E27FC236}">
                <a16:creationId xmlns:a16="http://schemas.microsoft.com/office/drawing/2014/main" id="{53F57172-09F1-5678-EA48-441D4B260482}"/>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462913BE-ACE7-4EF4-0367-8C8504AF2533}"/>
              </a:ext>
            </a:extLst>
          </p:cNvPr>
          <p:cNvSpPr>
            <a:spLocks noGrp="1"/>
          </p:cNvSpPr>
          <p:nvPr>
            <p:ph type="dt" sz="half" idx="10"/>
          </p:nvPr>
        </p:nvSpPr>
        <p:spPr/>
        <p:txBody>
          <a:bodyPr/>
          <a:lstStyle/>
          <a:p>
            <a:fld id="{FE25D6FD-EA13-41A1-9778-BBCF15F00F98}" type="datetimeFigureOut">
              <a:rPr lang="es-CO" smtClean="0"/>
              <a:t>21/06/2024</a:t>
            </a:fld>
            <a:endParaRPr lang="es-CO"/>
          </a:p>
        </p:txBody>
      </p:sp>
      <p:sp>
        <p:nvSpPr>
          <p:cNvPr id="5" name="Marcador de pie de página 4">
            <a:extLst>
              <a:ext uri="{FF2B5EF4-FFF2-40B4-BE49-F238E27FC236}">
                <a16:creationId xmlns:a16="http://schemas.microsoft.com/office/drawing/2014/main" id="{E68E41E0-23E1-31DE-4402-29F4A73D38D4}"/>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E6488CEC-1FEA-D380-CD2D-C06730BD802C}"/>
              </a:ext>
            </a:extLst>
          </p:cNvPr>
          <p:cNvSpPr>
            <a:spLocks noGrp="1"/>
          </p:cNvSpPr>
          <p:nvPr>
            <p:ph type="sldNum" sz="quarter" idx="12"/>
          </p:nvPr>
        </p:nvSpPr>
        <p:spPr/>
        <p:txBody>
          <a:bodyPr/>
          <a:lstStyle/>
          <a:p>
            <a:fld id="{3DB2E0FA-D910-447C-9883-209C0132B12D}" type="slidenum">
              <a:rPr lang="es-CO" smtClean="0"/>
              <a:t>‹Nº›</a:t>
            </a:fld>
            <a:endParaRPr lang="es-CO"/>
          </a:p>
        </p:txBody>
      </p:sp>
    </p:spTree>
    <p:extLst>
      <p:ext uri="{BB962C8B-B14F-4D97-AF65-F5344CB8AC3E}">
        <p14:creationId xmlns:p14="http://schemas.microsoft.com/office/powerpoint/2010/main" val="10724120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FFABED0-7EBA-670A-26CF-275D81270DB8}"/>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BC3CF549-E459-4E4C-769F-BD305E73AB68}"/>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C2FD6351-78E6-8A2A-9293-4F08E81E776F}"/>
              </a:ext>
            </a:extLst>
          </p:cNvPr>
          <p:cNvSpPr>
            <a:spLocks noGrp="1"/>
          </p:cNvSpPr>
          <p:nvPr>
            <p:ph type="dt" sz="half" idx="10"/>
          </p:nvPr>
        </p:nvSpPr>
        <p:spPr/>
        <p:txBody>
          <a:bodyPr/>
          <a:lstStyle/>
          <a:p>
            <a:fld id="{FE25D6FD-EA13-41A1-9778-BBCF15F00F98}" type="datetimeFigureOut">
              <a:rPr lang="es-CO" smtClean="0"/>
              <a:t>21/06/2024</a:t>
            </a:fld>
            <a:endParaRPr lang="es-CO"/>
          </a:p>
        </p:txBody>
      </p:sp>
      <p:sp>
        <p:nvSpPr>
          <p:cNvPr id="5" name="Marcador de pie de página 4">
            <a:extLst>
              <a:ext uri="{FF2B5EF4-FFF2-40B4-BE49-F238E27FC236}">
                <a16:creationId xmlns:a16="http://schemas.microsoft.com/office/drawing/2014/main" id="{7B64F9D0-3F56-0F8B-D53D-74E062A73359}"/>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428D9ECB-28E7-D27D-9961-39D75C719C19}"/>
              </a:ext>
            </a:extLst>
          </p:cNvPr>
          <p:cNvSpPr>
            <a:spLocks noGrp="1"/>
          </p:cNvSpPr>
          <p:nvPr>
            <p:ph type="sldNum" sz="quarter" idx="12"/>
          </p:nvPr>
        </p:nvSpPr>
        <p:spPr/>
        <p:txBody>
          <a:bodyPr/>
          <a:lstStyle/>
          <a:p>
            <a:fld id="{3DB2E0FA-D910-447C-9883-209C0132B12D}" type="slidenum">
              <a:rPr lang="es-CO" smtClean="0"/>
              <a:t>‹Nº›</a:t>
            </a:fld>
            <a:endParaRPr lang="es-CO"/>
          </a:p>
        </p:txBody>
      </p:sp>
    </p:spTree>
    <p:extLst>
      <p:ext uri="{BB962C8B-B14F-4D97-AF65-F5344CB8AC3E}">
        <p14:creationId xmlns:p14="http://schemas.microsoft.com/office/powerpoint/2010/main" val="2111262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8711768-59CF-2476-E616-C14FBABBAED1}"/>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C39D4419-B54E-3111-0047-F2421A5022A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31FF1BCA-AF5A-8339-41D0-AA2A31A41E46}"/>
              </a:ext>
            </a:extLst>
          </p:cNvPr>
          <p:cNvSpPr>
            <a:spLocks noGrp="1"/>
          </p:cNvSpPr>
          <p:nvPr>
            <p:ph type="dt" sz="half" idx="10"/>
          </p:nvPr>
        </p:nvSpPr>
        <p:spPr/>
        <p:txBody>
          <a:bodyPr/>
          <a:lstStyle/>
          <a:p>
            <a:fld id="{FE25D6FD-EA13-41A1-9778-BBCF15F00F98}" type="datetimeFigureOut">
              <a:rPr lang="es-CO" smtClean="0"/>
              <a:t>21/06/2024</a:t>
            </a:fld>
            <a:endParaRPr lang="es-CO"/>
          </a:p>
        </p:txBody>
      </p:sp>
      <p:sp>
        <p:nvSpPr>
          <p:cNvPr id="5" name="Marcador de pie de página 4">
            <a:extLst>
              <a:ext uri="{FF2B5EF4-FFF2-40B4-BE49-F238E27FC236}">
                <a16:creationId xmlns:a16="http://schemas.microsoft.com/office/drawing/2014/main" id="{8AFDC22E-C2AD-D5CF-67DC-05CC12FED4B1}"/>
              </a:ext>
            </a:extLst>
          </p:cNvPr>
          <p:cNvSpPr>
            <a:spLocks noGrp="1"/>
          </p:cNvSpPr>
          <p:nvPr>
            <p:ph type="ftr" sz="quarter" idx="11"/>
          </p:nvPr>
        </p:nvSpPr>
        <p:spPr/>
        <p:txBody>
          <a:bodyPr/>
          <a:lstStyle/>
          <a:p>
            <a:endParaRPr lang="es-CO"/>
          </a:p>
        </p:txBody>
      </p:sp>
      <p:sp>
        <p:nvSpPr>
          <p:cNvPr id="6" name="Marcador de número de diapositiva 5">
            <a:extLst>
              <a:ext uri="{FF2B5EF4-FFF2-40B4-BE49-F238E27FC236}">
                <a16:creationId xmlns:a16="http://schemas.microsoft.com/office/drawing/2014/main" id="{BF379ABC-7CD6-623D-42EC-5C582B10ACB8}"/>
              </a:ext>
            </a:extLst>
          </p:cNvPr>
          <p:cNvSpPr>
            <a:spLocks noGrp="1"/>
          </p:cNvSpPr>
          <p:nvPr>
            <p:ph type="sldNum" sz="quarter" idx="12"/>
          </p:nvPr>
        </p:nvSpPr>
        <p:spPr/>
        <p:txBody>
          <a:bodyPr/>
          <a:lstStyle/>
          <a:p>
            <a:fld id="{3DB2E0FA-D910-447C-9883-209C0132B12D}" type="slidenum">
              <a:rPr lang="es-CO" smtClean="0"/>
              <a:t>‹Nº›</a:t>
            </a:fld>
            <a:endParaRPr lang="es-CO"/>
          </a:p>
        </p:txBody>
      </p:sp>
    </p:spTree>
    <p:extLst>
      <p:ext uri="{BB962C8B-B14F-4D97-AF65-F5344CB8AC3E}">
        <p14:creationId xmlns:p14="http://schemas.microsoft.com/office/powerpoint/2010/main" val="28376326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6872FF4-EE10-3025-9FC1-5A5D78A08CFC}"/>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FD1C08EB-C1D4-A587-B681-E06347C1FEAC}"/>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contenido 3">
            <a:extLst>
              <a:ext uri="{FF2B5EF4-FFF2-40B4-BE49-F238E27FC236}">
                <a16:creationId xmlns:a16="http://schemas.microsoft.com/office/drawing/2014/main" id="{09DB1B63-435F-0D7E-2B8F-111C03366A1F}"/>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fecha 4">
            <a:extLst>
              <a:ext uri="{FF2B5EF4-FFF2-40B4-BE49-F238E27FC236}">
                <a16:creationId xmlns:a16="http://schemas.microsoft.com/office/drawing/2014/main" id="{41F1C507-CF9A-5FF9-6DA2-00430750D69E}"/>
              </a:ext>
            </a:extLst>
          </p:cNvPr>
          <p:cNvSpPr>
            <a:spLocks noGrp="1"/>
          </p:cNvSpPr>
          <p:nvPr>
            <p:ph type="dt" sz="half" idx="10"/>
          </p:nvPr>
        </p:nvSpPr>
        <p:spPr/>
        <p:txBody>
          <a:bodyPr/>
          <a:lstStyle/>
          <a:p>
            <a:fld id="{FE25D6FD-EA13-41A1-9778-BBCF15F00F98}" type="datetimeFigureOut">
              <a:rPr lang="es-CO" smtClean="0"/>
              <a:t>21/06/2024</a:t>
            </a:fld>
            <a:endParaRPr lang="es-CO"/>
          </a:p>
        </p:txBody>
      </p:sp>
      <p:sp>
        <p:nvSpPr>
          <p:cNvPr id="6" name="Marcador de pie de página 5">
            <a:extLst>
              <a:ext uri="{FF2B5EF4-FFF2-40B4-BE49-F238E27FC236}">
                <a16:creationId xmlns:a16="http://schemas.microsoft.com/office/drawing/2014/main" id="{8529253F-2B99-BDE3-A38D-F1F16ACB6A07}"/>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0F878FA0-8B14-0A95-DD4C-7DDBCFF206A3}"/>
              </a:ext>
            </a:extLst>
          </p:cNvPr>
          <p:cNvSpPr>
            <a:spLocks noGrp="1"/>
          </p:cNvSpPr>
          <p:nvPr>
            <p:ph type="sldNum" sz="quarter" idx="12"/>
          </p:nvPr>
        </p:nvSpPr>
        <p:spPr/>
        <p:txBody>
          <a:bodyPr/>
          <a:lstStyle/>
          <a:p>
            <a:fld id="{3DB2E0FA-D910-447C-9883-209C0132B12D}" type="slidenum">
              <a:rPr lang="es-CO" smtClean="0"/>
              <a:t>‹Nº›</a:t>
            </a:fld>
            <a:endParaRPr lang="es-CO"/>
          </a:p>
        </p:txBody>
      </p:sp>
    </p:spTree>
    <p:extLst>
      <p:ext uri="{BB962C8B-B14F-4D97-AF65-F5344CB8AC3E}">
        <p14:creationId xmlns:p14="http://schemas.microsoft.com/office/powerpoint/2010/main" val="36777916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BEC6BFC-F8D2-E968-1820-6B7BEEE306A0}"/>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CE4A1D3F-FE66-9994-A0F6-824BFF1028A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1333F583-8510-75A6-4E9C-CF91A6EBAFCB}"/>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Marcador de texto 4">
            <a:extLst>
              <a:ext uri="{FF2B5EF4-FFF2-40B4-BE49-F238E27FC236}">
                <a16:creationId xmlns:a16="http://schemas.microsoft.com/office/drawing/2014/main" id="{32275A7E-F78C-3824-8A96-2AB379D9DA9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B214B4E8-A34F-CFFA-7763-27687938F7B9}"/>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6">
            <a:extLst>
              <a:ext uri="{FF2B5EF4-FFF2-40B4-BE49-F238E27FC236}">
                <a16:creationId xmlns:a16="http://schemas.microsoft.com/office/drawing/2014/main" id="{99B8651D-A2C8-49BC-0E52-12DF66B09098}"/>
              </a:ext>
            </a:extLst>
          </p:cNvPr>
          <p:cNvSpPr>
            <a:spLocks noGrp="1"/>
          </p:cNvSpPr>
          <p:nvPr>
            <p:ph type="dt" sz="half" idx="10"/>
          </p:nvPr>
        </p:nvSpPr>
        <p:spPr/>
        <p:txBody>
          <a:bodyPr/>
          <a:lstStyle/>
          <a:p>
            <a:fld id="{FE25D6FD-EA13-41A1-9778-BBCF15F00F98}" type="datetimeFigureOut">
              <a:rPr lang="es-CO" smtClean="0"/>
              <a:t>21/06/2024</a:t>
            </a:fld>
            <a:endParaRPr lang="es-CO"/>
          </a:p>
        </p:txBody>
      </p:sp>
      <p:sp>
        <p:nvSpPr>
          <p:cNvPr id="8" name="Marcador de pie de página 7">
            <a:extLst>
              <a:ext uri="{FF2B5EF4-FFF2-40B4-BE49-F238E27FC236}">
                <a16:creationId xmlns:a16="http://schemas.microsoft.com/office/drawing/2014/main" id="{6E03F126-0356-784A-02FB-B49B2B141BE2}"/>
              </a:ext>
            </a:extLst>
          </p:cNvPr>
          <p:cNvSpPr>
            <a:spLocks noGrp="1"/>
          </p:cNvSpPr>
          <p:nvPr>
            <p:ph type="ftr" sz="quarter" idx="11"/>
          </p:nvPr>
        </p:nvSpPr>
        <p:spPr/>
        <p:txBody>
          <a:bodyPr/>
          <a:lstStyle/>
          <a:p>
            <a:endParaRPr lang="es-CO"/>
          </a:p>
        </p:txBody>
      </p:sp>
      <p:sp>
        <p:nvSpPr>
          <p:cNvPr id="9" name="Marcador de número de diapositiva 8">
            <a:extLst>
              <a:ext uri="{FF2B5EF4-FFF2-40B4-BE49-F238E27FC236}">
                <a16:creationId xmlns:a16="http://schemas.microsoft.com/office/drawing/2014/main" id="{19278D9C-C91F-5332-0E41-C9DE7019F32B}"/>
              </a:ext>
            </a:extLst>
          </p:cNvPr>
          <p:cNvSpPr>
            <a:spLocks noGrp="1"/>
          </p:cNvSpPr>
          <p:nvPr>
            <p:ph type="sldNum" sz="quarter" idx="12"/>
          </p:nvPr>
        </p:nvSpPr>
        <p:spPr/>
        <p:txBody>
          <a:bodyPr/>
          <a:lstStyle/>
          <a:p>
            <a:fld id="{3DB2E0FA-D910-447C-9883-209C0132B12D}" type="slidenum">
              <a:rPr lang="es-CO" smtClean="0"/>
              <a:t>‹Nº›</a:t>
            </a:fld>
            <a:endParaRPr lang="es-CO"/>
          </a:p>
        </p:txBody>
      </p:sp>
    </p:spTree>
    <p:extLst>
      <p:ext uri="{BB962C8B-B14F-4D97-AF65-F5344CB8AC3E}">
        <p14:creationId xmlns:p14="http://schemas.microsoft.com/office/powerpoint/2010/main" val="19224469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F1AEF3E-9867-77BC-56F9-F1DF071CF9A7}"/>
              </a:ext>
            </a:extLst>
          </p:cNvPr>
          <p:cNvSpPr>
            <a:spLocks noGrp="1"/>
          </p:cNvSpPr>
          <p:nvPr>
            <p:ph type="title"/>
          </p:nvPr>
        </p:nvSpPr>
        <p:spPr/>
        <p:txBody>
          <a:bodyPr/>
          <a:lstStyle/>
          <a:p>
            <a:r>
              <a:rPr lang="es-ES"/>
              <a:t>Haga clic para modificar el estilo de título del patrón</a:t>
            </a:r>
            <a:endParaRPr lang="es-CO"/>
          </a:p>
        </p:txBody>
      </p:sp>
      <p:sp>
        <p:nvSpPr>
          <p:cNvPr id="3" name="Marcador de fecha 2">
            <a:extLst>
              <a:ext uri="{FF2B5EF4-FFF2-40B4-BE49-F238E27FC236}">
                <a16:creationId xmlns:a16="http://schemas.microsoft.com/office/drawing/2014/main" id="{50BCD6D2-6DEF-1961-E593-BD4CFD05FE5F}"/>
              </a:ext>
            </a:extLst>
          </p:cNvPr>
          <p:cNvSpPr>
            <a:spLocks noGrp="1"/>
          </p:cNvSpPr>
          <p:nvPr>
            <p:ph type="dt" sz="half" idx="10"/>
          </p:nvPr>
        </p:nvSpPr>
        <p:spPr/>
        <p:txBody>
          <a:bodyPr/>
          <a:lstStyle/>
          <a:p>
            <a:fld id="{FE25D6FD-EA13-41A1-9778-BBCF15F00F98}" type="datetimeFigureOut">
              <a:rPr lang="es-CO" smtClean="0"/>
              <a:t>21/06/2024</a:t>
            </a:fld>
            <a:endParaRPr lang="es-CO"/>
          </a:p>
        </p:txBody>
      </p:sp>
      <p:sp>
        <p:nvSpPr>
          <p:cNvPr id="4" name="Marcador de pie de página 3">
            <a:extLst>
              <a:ext uri="{FF2B5EF4-FFF2-40B4-BE49-F238E27FC236}">
                <a16:creationId xmlns:a16="http://schemas.microsoft.com/office/drawing/2014/main" id="{93CB39CD-9BEA-18C2-B783-DD746AE0D3AB}"/>
              </a:ext>
            </a:extLst>
          </p:cNvPr>
          <p:cNvSpPr>
            <a:spLocks noGrp="1"/>
          </p:cNvSpPr>
          <p:nvPr>
            <p:ph type="ftr" sz="quarter" idx="11"/>
          </p:nvPr>
        </p:nvSpPr>
        <p:spPr/>
        <p:txBody>
          <a:bodyPr/>
          <a:lstStyle/>
          <a:p>
            <a:endParaRPr lang="es-CO"/>
          </a:p>
        </p:txBody>
      </p:sp>
      <p:sp>
        <p:nvSpPr>
          <p:cNvPr id="5" name="Marcador de número de diapositiva 4">
            <a:extLst>
              <a:ext uri="{FF2B5EF4-FFF2-40B4-BE49-F238E27FC236}">
                <a16:creationId xmlns:a16="http://schemas.microsoft.com/office/drawing/2014/main" id="{7665F6EF-19D6-972D-E967-39C629E57A58}"/>
              </a:ext>
            </a:extLst>
          </p:cNvPr>
          <p:cNvSpPr>
            <a:spLocks noGrp="1"/>
          </p:cNvSpPr>
          <p:nvPr>
            <p:ph type="sldNum" sz="quarter" idx="12"/>
          </p:nvPr>
        </p:nvSpPr>
        <p:spPr/>
        <p:txBody>
          <a:bodyPr/>
          <a:lstStyle/>
          <a:p>
            <a:fld id="{3DB2E0FA-D910-447C-9883-209C0132B12D}" type="slidenum">
              <a:rPr lang="es-CO" smtClean="0"/>
              <a:t>‹Nº›</a:t>
            </a:fld>
            <a:endParaRPr lang="es-CO"/>
          </a:p>
        </p:txBody>
      </p:sp>
    </p:spTree>
    <p:extLst>
      <p:ext uri="{BB962C8B-B14F-4D97-AF65-F5344CB8AC3E}">
        <p14:creationId xmlns:p14="http://schemas.microsoft.com/office/powerpoint/2010/main" val="1886074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6E8C4DE1-A18B-3F1A-A1DD-A996C0016CA2}"/>
              </a:ext>
            </a:extLst>
          </p:cNvPr>
          <p:cNvSpPr>
            <a:spLocks noGrp="1"/>
          </p:cNvSpPr>
          <p:nvPr>
            <p:ph type="dt" sz="half" idx="10"/>
          </p:nvPr>
        </p:nvSpPr>
        <p:spPr/>
        <p:txBody>
          <a:bodyPr/>
          <a:lstStyle/>
          <a:p>
            <a:fld id="{FE25D6FD-EA13-41A1-9778-BBCF15F00F98}" type="datetimeFigureOut">
              <a:rPr lang="es-CO" smtClean="0"/>
              <a:t>21/06/2024</a:t>
            </a:fld>
            <a:endParaRPr lang="es-CO"/>
          </a:p>
        </p:txBody>
      </p:sp>
      <p:sp>
        <p:nvSpPr>
          <p:cNvPr id="3" name="Marcador de pie de página 2">
            <a:extLst>
              <a:ext uri="{FF2B5EF4-FFF2-40B4-BE49-F238E27FC236}">
                <a16:creationId xmlns:a16="http://schemas.microsoft.com/office/drawing/2014/main" id="{20069FB4-5394-258F-F524-F02B09005381}"/>
              </a:ext>
            </a:extLst>
          </p:cNvPr>
          <p:cNvSpPr>
            <a:spLocks noGrp="1"/>
          </p:cNvSpPr>
          <p:nvPr>
            <p:ph type="ftr" sz="quarter" idx="11"/>
          </p:nvPr>
        </p:nvSpPr>
        <p:spPr/>
        <p:txBody>
          <a:bodyPr/>
          <a:lstStyle/>
          <a:p>
            <a:endParaRPr lang="es-CO"/>
          </a:p>
        </p:txBody>
      </p:sp>
      <p:sp>
        <p:nvSpPr>
          <p:cNvPr id="4" name="Marcador de número de diapositiva 3">
            <a:extLst>
              <a:ext uri="{FF2B5EF4-FFF2-40B4-BE49-F238E27FC236}">
                <a16:creationId xmlns:a16="http://schemas.microsoft.com/office/drawing/2014/main" id="{786C4D17-5C31-9B6E-7122-6759136E620B}"/>
              </a:ext>
            </a:extLst>
          </p:cNvPr>
          <p:cNvSpPr>
            <a:spLocks noGrp="1"/>
          </p:cNvSpPr>
          <p:nvPr>
            <p:ph type="sldNum" sz="quarter" idx="12"/>
          </p:nvPr>
        </p:nvSpPr>
        <p:spPr/>
        <p:txBody>
          <a:bodyPr/>
          <a:lstStyle/>
          <a:p>
            <a:fld id="{3DB2E0FA-D910-447C-9883-209C0132B12D}" type="slidenum">
              <a:rPr lang="es-CO" smtClean="0"/>
              <a:t>‹Nº›</a:t>
            </a:fld>
            <a:endParaRPr lang="es-CO"/>
          </a:p>
        </p:txBody>
      </p:sp>
    </p:spTree>
    <p:extLst>
      <p:ext uri="{BB962C8B-B14F-4D97-AF65-F5344CB8AC3E}">
        <p14:creationId xmlns:p14="http://schemas.microsoft.com/office/powerpoint/2010/main" val="41656039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232DE4F-9767-43A2-2DA0-F8F8862133DD}"/>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contenido 2">
            <a:extLst>
              <a:ext uri="{FF2B5EF4-FFF2-40B4-BE49-F238E27FC236}">
                <a16:creationId xmlns:a16="http://schemas.microsoft.com/office/drawing/2014/main" id="{75DAB29A-FDD0-7F84-159F-E7F67192C24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texto 3">
            <a:extLst>
              <a:ext uri="{FF2B5EF4-FFF2-40B4-BE49-F238E27FC236}">
                <a16:creationId xmlns:a16="http://schemas.microsoft.com/office/drawing/2014/main" id="{09BFCEE4-1ECC-AC58-B5C5-B0DBE4C3FE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554CE0E8-AE16-0DEC-AD9A-A7C236E21BB4}"/>
              </a:ext>
            </a:extLst>
          </p:cNvPr>
          <p:cNvSpPr>
            <a:spLocks noGrp="1"/>
          </p:cNvSpPr>
          <p:nvPr>
            <p:ph type="dt" sz="half" idx="10"/>
          </p:nvPr>
        </p:nvSpPr>
        <p:spPr/>
        <p:txBody>
          <a:bodyPr/>
          <a:lstStyle/>
          <a:p>
            <a:fld id="{FE25D6FD-EA13-41A1-9778-BBCF15F00F98}" type="datetimeFigureOut">
              <a:rPr lang="es-CO" smtClean="0"/>
              <a:t>21/06/2024</a:t>
            </a:fld>
            <a:endParaRPr lang="es-CO"/>
          </a:p>
        </p:txBody>
      </p:sp>
      <p:sp>
        <p:nvSpPr>
          <p:cNvPr id="6" name="Marcador de pie de página 5">
            <a:extLst>
              <a:ext uri="{FF2B5EF4-FFF2-40B4-BE49-F238E27FC236}">
                <a16:creationId xmlns:a16="http://schemas.microsoft.com/office/drawing/2014/main" id="{D5750742-B83C-80FF-5981-14BAB499EAE4}"/>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EDE06397-0DEF-D07F-BC30-BA6B32650A18}"/>
              </a:ext>
            </a:extLst>
          </p:cNvPr>
          <p:cNvSpPr>
            <a:spLocks noGrp="1"/>
          </p:cNvSpPr>
          <p:nvPr>
            <p:ph type="sldNum" sz="quarter" idx="12"/>
          </p:nvPr>
        </p:nvSpPr>
        <p:spPr/>
        <p:txBody>
          <a:bodyPr/>
          <a:lstStyle/>
          <a:p>
            <a:fld id="{3DB2E0FA-D910-447C-9883-209C0132B12D}" type="slidenum">
              <a:rPr lang="es-CO" smtClean="0"/>
              <a:t>‹Nº›</a:t>
            </a:fld>
            <a:endParaRPr lang="es-CO"/>
          </a:p>
        </p:txBody>
      </p:sp>
    </p:spTree>
    <p:extLst>
      <p:ext uri="{BB962C8B-B14F-4D97-AF65-F5344CB8AC3E}">
        <p14:creationId xmlns:p14="http://schemas.microsoft.com/office/powerpoint/2010/main" val="25781802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B53B03A-DF19-8305-1298-5FEA2D96A0EB}"/>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O"/>
          </a:p>
        </p:txBody>
      </p:sp>
      <p:sp>
        <p:nvSpPr>
          <p:cNvPr id="3" name="Marcador de posición de imagen 2">
            <a:extLst>
              <a:ext uri="{FF2B5EF4-FFF2-40B4-BE49-F238E27FC236}">
                <a16:creationId xmlns:a16="http://schemas.microsoft.com/office/drawing/2014/main" id="{CA9E539C-B4B2-9E2F-B875-45D8E34C192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a:extLst>
              <a:ext uri="{FF2B5EF4-FFF2-40B4-BE49-F238E27FC236}">
                <a16:creationId xmlns:a16="http://schemas.microsoft.com/office/drawing/2014/main" id="{8C20FA4E-2246-A037-5BCA-594FAC2BF7D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7E2D9DB4-4E00-1395-678D-5FFE9D7FF091}"/>
              </a:ext>
            </a:extLst>
          </p:cNvPr>
          <p:cNvSpPr>
            <a:spLocks noGrp="1"/>
          </p:cNvSpPr>
          <p:nvPr>
            <p:ph type="dt" sz="half" idx="10"/>
          </p:nvPr>
        </p:nvSpPr>
        <p:spPr/>
        <p:txBody>
          <a:bodyPr/>
          <a:lstStyle/>
          <a:p>
            <a:fld id="{FE25D6FD-EA13-41A1-9778-BBCF15F00F98}" type="datetimeFigureOut">
              <a:rPr lang="es-CO" smtClean="0"/>
              <a:t>21/06/2024</a:t>
            </a:fld>
            <a:endParaRPr lang="es-CO"/>
          </a:p>
        </p:txBody>
      </p:sp>
      <p:sp>
        <p:nvSpPr>
          <p:cNvPr id="6" name="Marcador de pie de página 5">
            <a:extLst>
              <a:ext uri="{FF2B5EF4-FFF2-40B4-BE49-F238E27FC236}">
                <a16:creationId xmlns:a16="http://schemas.microsoft.com/office/drawing/2014/main" id="{F66E1762-1630-4F22-1B22-3666F2D521E7}"/>
              </a:ext>
            </a:extLst>
          </p:cNvPr>
          <p:cNvSpPr>
            <a:spLocks noGrp="1"/>
          </p:cNvSpPr>
          <p:nvPr>
            <p:ph type="ftr" sz="quarter" idx="11"/>
          </p:nvPr>
        </p:nvSpPr>
        <p:spPr/>
        <p:txBody>
          <a:bodyPr/>
          <a:lstStyle/>
          <a:p>
            <a:endParaRPr lang="es-CO"/>
          </a:p>
        </p:txBody>
      </p:sp>
      <p:sp>
        <p:nvSpPr>
          <p:cNvPr id="7" name="Marcador de número de diapositiva 6">
            <a:extLst>
              <a:ext uri="{FF2B5EF4-FFF2-40B4-BE49-F238E27FC236}">
                <a16:creationId xmlns:a16="http://schemas.microsoft.com/office/drawing/2014/main" id="{D08BE542-E2B5-8FF8-5578-2B8C73BCC297}"/>
              </a:ext>
            </a:extLst>
          </p:cNvPr>
          <p:cNvSpPr>
            <a:spLocks noGrp="1"/>
          </p:cNvSpPr>
          <p:nvPr>
            <p:ph type="sldNum" sz="quarter" idx="12"/>
          </p:nvPr>
        </p:nvSpPr>
        <p:spPr/>
        <p:txBody>
          <a:bodyPr/>
          <a:lstStyle/>
          <a:p>
            <a:fld id="{3DB2E0FA-D910-447C-9883-209C0132B12D}" type="slidenum">
              <a:rPr lang="es-CO" smtClean="0"/>
              <a:t>‹Nº›</a:t>
            </a:fld>
            <a:endParaRPr lang="es-CO"/>
          </a:p>
        </p:txBody>
      </p:sp>
    </p:spTree>
    <p:extLst>
      <p:ext uri="{BB962C8B-B14F-4D97-AF65-F5344CB8AC3E}">
        <p14:creationId xmlns:p14="http://schemas.microsoft.com/office/powerpoint/2010/main" val="33512615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CAC123A4-D03D-79B6-C3F9-8FDEEB526CA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O"/>
          </a:p>
        </p:txBody>
      </p:sp>
      <p:sp>
        <p:nvSpPr>
          <p:cNvPr id="3" name="Marcador de texto 2">
            <a:extLst>
              <a:ext uri="{FF2B5EF4-FFF2-40B4-BE49-F238E27FC236}">
                <a16:creationId xmlns:a16="http://schemas.microsoft.com/office/drawing/2014/main" id="{5682D049-0E00-CE16-D577-5DEFA40398C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Marcador de fecha 3">
            <a:extLst>
              <a:ext uri="{FF2B5EF4-FFF2-40B4-BE49-F238E27FC236}">
                <a16:creationId xmlns:a16="http://schemas.microsoft.com/office/drawing/2014/main" id="{83034226-A88B-4FE2-013C-41F603EBBF5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E25D6FD-EA13-41A1-9778-BBCF15F00F98}" type="datetimeFigureOut">
              <a:rPr lang="es-CO" smtClean="0"/>
              <a:t>21/06/2024</a:t>
            </a:fld>
            <a:endParaRPr lang="es-CO"/>
          </a:p>
        </p:txBody>
      </p:sp>
      <p:sp>
        <p:nvSpPr>
          <p:cNvPr id="5" name="Marcador de pie de página 4">
            <a:extLst>
              <a:ext uri="{FF2B5EF4-FFF2-40B4-BE49-F238E27FC236}">
                <a16:creationId xmlns:a16="http://schemas.microsoft.com/office/drawing/2014/main" id="{C3F920A3-874F-6B75-74EC-A7B638D0793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Marcador de número de diapositiva 5">
            <a:extLst>
              <a:ext uri="{FF2B5EF4-FFF2-40B4-BE49-F238E27FC236}">
                <a16:creationId xmlns:a16="http://schemas.microsoft.com/office/drawing/2014/main" id="{91ED9FE0-0CFA-20C3-4557-565E755D4BE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B2E0FA-D910-447C-9883-209C0132B12D}" type="slidenum">
              <a:rPr lang="es-CO" smtClean="0"/>
              <a:t>‹Nº›</a:t>
            </a:fld>
            <a:endParaRPr lang="es-CO"/>
          </a:p>
        </p:txBody>
      </p:sp>
    </p:spTree>
    <p:extLst>
      <p:ext uri="{BB962C8B-B14F-4D97-AF65-F5344CB8AC3E}">
        <p14:creationId xmlns:p14="http://schemas.microsoft.com/office/powerpoint/2010/main" val="16950850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95AE3C27-3546-EA8E-7A1E-1A1EE0D87AB2}"/>
              </a:ext>
            </a:extLst>
          </p:cNvPr>
          <p:cNvSpPr>
            <a:spLocks noGrp="1"/>
          </p:cNvSpPr>
          <p:nvPr>
            <p:ph idx="1"/>
          </p:nvPr>
        </p:nvSpPr>
        <p:spPr>
          <a:xfrm>
            <a:off x="828575" y="555090"/>
            <a:ext cx="10515600" cy="5999713"/>
          </a:xfrm>
        </p:spPr>
        <p:txBody>
          <a:bodyPr>
            <a:normAutofit lnSpcReduction="10000"/>
          </a:bodyPr>
          <a:lstStyle/>
          <a:p>
            <a:pPr marL="0" indent="0" algn="ctr">
              <a:buNone/>
            </a:pPr>
            <a:r>
              <a:rPr lang="es-ES" sz="3200" b="1" dirty="0"/>
              <a:t>ANALOGIA</a:t>
            </a:r>
          </a:p>
          <a:p>
            <a:pPr marL="0" indent="0" algn="ctr">
              <a:buNone/>
            </a:pPr>
            <a:endParaRPr lang="es-ES" sz="3200" b="1" dirty="0"/>
          </a:p>
          <a:p>
            <a:pPr marL="0" indent="0">
              <a:buNone/>
            </a:pPr>
            <a:r>
              <a:rPr lang="es-ES" sz="3600" dirty="0"/>
              <a:t>Imagina que en el centro de una  habitación o sala hay un estudiante que se ha perfumado mucho (círculo rojo en la figura). Cuando ingreses a la sala, sentirás un leve aroma al perfume de tu compañero y si te sitúas a una distancia fija de él, la intensidad del olor se mantendrá. En la figura observa que si te sitúas sobre cualquier punto de la circunferencia, la intensidad del campo de perfume (el aroma) será el mismo. Si te acercas a la fuente (el estudiante perfumado), el campo se hace más intenso y si te alejas, se debilita. </a:t>
            </a:r>
            <a:endParaRPr lang="es-CO" sz="3600" dirty="0"/>
          </a:p>
        </p:txBody>
      </p:sp>
      <p:pic>
        <p:nvPicPr>
          <p:cNvPr id="4" name="image1.png">
            <a:extLst>
              <a:ext uri="{FF2B5EF4-FFF2-40B4-BE49-F238E27FC236}">
                <a16:creationId xmlns:a16="http://schemas.microsoft.com/office/drawing/2014/main" id="{14D37E6E-1047-0A71-81A6-EA10E22ACA76}"/>
              </a:ext>
            </a:extLst>
          </p:cNvPr>
          <p:cNvPicPr/>
          <p:nvPr/>
        </p:nvPicPr>
        <p:blipFill>
          <a:blip r:embed="rId2"/>
          <a:srcRect/>
          <a:stretch>
            <a:fillRect/>
          </a:stretch>
        </p:blipFill>
        <p:spPr>
          <a:xfrm>
            <a:off x="107504" y="-28876"/>
            <a:ext cx="2275613" cy="787297"/>
          </a:xfrm>
          <a:prstGeom prst="rect">
            <a:avLst/>
          </a:prstGeom>
          <a:ln/>
        </p:spPr>
      </p:pic>
    </p:spTree>
    <p:extLst>
      <p:ext uri="{BB962C8B-B14F-4D97-AF65-F5344CB8AC3E}">
        <p14:creationId xmlns:p14="http://schemas.microsoft.com/office/powerpoint/2010/main" val="27831330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1.png">
            <a:extLst>
              <a:ext uri="{FF2B5EF4-FFF2-40B4-BE49-F238E27FC236}">
                <a16:creationId xmlns:a16="http://schemas.microsoft.com/office/drawing/2014/main" id="{4CD92AB1-120D-1046-F18C-C8DFD611D41E}"/>
              </a:ext>
            </a:extLst>
          </p:cNvPr>
          <p:cNvPicPr/>
          <p:nvPr/>
        </p:nvPicPr>
        <p:blipFill>
          <a:blip r:embed="rId2"/>
          <a:srcRect/>
          <a:stretch>
            <a:fillRect/>
          </a:stretch>
        </p:blipFill>
        <p:spPr>
          <a:xfrm>
            <a:off x="107504" y="-28876"/>
            <a:ext cx="2275613" cy="787297"/>
          </a:xfrm>
          <a:prstGeom prst="rect">
            <a:avLst/>
          </a:prstGeom>
          <a:ln/>
        </p:spPr>
      </p:pic>
      <p:sp>
        <p:nvSpPr>
          <p:cNvPr id="5" name="Marcador de contenido 4">
            <a:extLst>
              <a:ext uri="{FF2B5EF4-FFF2-40B4-BE49-F238E27FC236}">
                <a16:creationId xmlns:a16="http://schemas.microsoft.com/office/drawing/2014/main" id="{01AD9C46-0FA2-BABB-1A37-076E839B6D85}"/>
              </a:ext>
            </a:extLst>
          </p:cNvPr>
          <p:cNvSpPr>
            <a:spLocks noGrp="1"/>
          </p:cNvSpPr>
          <p:nvPr>
            <p:ph idx="1"/>
          </p:nvPr>
        </p:nvSpPr>
        <p:spPr/>
        <p:txBody>
          <a:bodyPr/>
          <a:lstStyle/>
          <a:p>
            <a:endParaRPr lang="es-CO" dirty="0"/>
          </a:p>
        </p:txBody>
      </p:sp>
      <p:pic>
        <p:nvPicPr>
          <p:cNvPr id="7" name="Imagen 6">
            <a:extLst>
              <a:ext uri="{FF2B5EF4-FFF2-40B4-BE49-F238E27FC236}">
                <a16:creationId xmlns:a16="http://schemas.microsoft.com/office/drawing/2014/main" id="{67283440-10FA-8D4D-407C-F9A673A522E8}"/>
              </a:ext>
            </a:extLst>
          </p:cNvPr>
          <p:cNvPicPr>
            <a:picLocks noChangeAspect="1"/>
          </p:cNvPicPr>
          <p:nvPr/>
        </p:nvPicPr>
        <p:blipFill>
          <a:blip r:embed="rId3"/>
          <a:stretch>
            <a:fillRect/>
          </a:stretch>
        </p:blipFill>
        <p:spPr>
          <a:xfrm>
            <a:off x="2967572" y="1192484"/>
            <a:ext cx="6852108" cy="4351338"/>
          </a:xfrm>
          <a:prstGeom prst="rect">
            <a:avLst/>
          </a:prstGeom>
        </p:spPr>
      </p:pic>
    </p:spTree>
    <p:extLst>
      <p:ext uri="{BB962C8B-B14F-4D97-AF65-F5344CB8AC3E}">
        <p14:creationId xmlns:p14="http://schemas.microsoft.com/office/powerpoint/2010/main" val="9693929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1.png">
            <a:extLst>
              <a:ext uri="{FF2B5EF4-FFF2-40B4-BE49-F238E27FC236}">
                <a16:creationId xmlns:a16="http://schemas.microsoft.com/office/drawing/2014/main" id="{04487CA3-966F-E862-4624-DEE741633863}"/>
              </a:ext>
            </a:extLst>
          </p:cNvPr>
          <p:cNvPicPr/>
          <p:nvPr/>
        </p:nvPicPr>
        <p:blipFill>
          <a:blip r:embed="rId2"/>
          <a:srcRect/>
          <a:stretch>
            <a:fillRect/>
          </a:stretch>
        </p:blipFill>
        <p:spPr>
          <a:xfrm>
            <a:off x="107504" y="-28876"/>
            <a:ext cx="2275613" cy="787297"/>
          </a:xfrm>
          <a:prstGeom prst="rect">
            <a:avLst/>
          </a:prstGeom>
          <a:ln/>
        </p:spPr>
      </p:pic>
      <p:sp>
        <p:nvSpPr>
          <p:cNvPr id="9" name="Marcador de contenido 2">
            <a:extLst>
              <a:ext uri="{FF2B5EF4-FFF2-40B4-BE49-F238E27FC236}">
                <a16:creationId xmlns:a16="http://schemas.microsoft.com/office/drawing/2014/main" id="{D903EC5E-2F32-EFAC-EBEE-263B68EFC9FA}"/>
              </a:ext>
            </a:extLst>
          </p:cNvPr>
          <p:cNvSpPr txBox="1">
            <a:spLocks/>
          </p:cNvSpPr>
          <p:nvPr/>
        </p:nvSpPr>
        <p:spPr>
          <a:xfrm>
            <a:off x="1087654" y="1329921"/>
            <a:ext cx="10510788" cy="3648566"/>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s-ES" sz="3600" dirty="0"/>
              <a:t>En la analogía anterior quién genera el campo, es un estudiante perfumado y la variable de estudio es el aroma. </a:t>
            </a:r>
          </a:p>
          <a:p>
            <a:pPr marL="0" indent="0">
              <a:buNone/>
            </a:pPr>
            <a:endParaRPr lang="es-ES" sz="3600" dirty="0"/>
          </a:p>
          <a:p>
            <a:pPr marL="0" indent="0">
              <a:buNone/>
            </a:pPr>
            <a:r>
              <a:rPr lang="es-ES" sz="3600" dirty="0"/>
              <a:t>En física podemos sustituir lo anterior por otras fuentes de campo y otras variables por ejemplo: El campo gravitacional alrededor de la Tierra, el campo de temperatura ambiental en una ciudad, el campo eléctrico alrededor de un objeto cargado. </a:t>
            </a:r>
            <a:endParaRPr lang="es-CO" sz="3600" dirty="0"/>
          </a:p>
        </p:txBody>
      </p:sp>
    </p:spTree>
    <p:extLst>
      <p:ext uri="{BB962C8B-B14F-4D97-AF65-F5344CB8AC3E}">
        <p14:creationId xmlns:p14="http://schemas.microsoft.com/office/powerpoint/2010/main" val="376133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1.png">
            <a:extLst>
              <a:ext uri="{FF2B5EF4-FFF2-40B4-BE49-F238E27FC236}">
                <a16:creationId xmlns:a16="http://schemas.microsoft.com/office/drawing/2014/main" id="{60A7066D-AE31-68ED-015C-EBF11285CC0D}"/>
              </a:ext>
            </a:extLst>
          </p:cNvPr>
          <p:cNvPicPr/>
          <p:nvPr/>
        </p:nvPicPr>
        <p:blipFill>
          <a:blip r:embed="rId2"/>
          <a:srcRect/>
          <a:stretch>
            <a:fillRect/>
          </a:stretch>
        </p:blipFill>
        <p:spPr>
          <a:xfrm>
            <a:off x="107504" y="-34246"/>
            <a:ext cx="2275613" cy="787297"/>
          </a:xfrm>
          <a:prstGeom prst="rect">
            <a:avLst/>
          </a:prstGeom>
          <a:ln/>
        </p:spPr>
      </p:pic>
      <p:sp>
        <p:nvSpPr>
          <p:cNvPr id="3" name="Marcador de contenido 2">
            <a:extLst>
              <a:ext uri="{FF2B5EF4-FFF2-40B4-BE49-F238E27FC236}">
                <a16:creationId xmlns:a16="http://schemas.microsoft.com/office/drawing/2014/main" id="{17FAF578-0688-0764-D4F7-6E59D4E0B1C3}"/>
              </a:ext>
            </a:extLst>
          </p:cNvPr>
          <p:cNvSpPr>
            <a:spLocks noGrp="1"/>
          </p:cNvSpPr>
          <p:nvPr>
            <p:ph idx="1"/>
          </p:nvPr>
        </p:nvSpPr>
        <p:spPr>
          <a:xfrm>
            <a:off x="457200" y="1268760"/>
            <a:ext cx="11564754" cy="4852907"/>
          </a:xfrm>
        </p:spPr>
        <p:txBody>
          <a:bodyPr>
            <a:normAutofit/>
          </a:bodyPr>
          <a:lstStyle/>
          <a:p>
            <a:pPr marL="0" indent="0">
              <a:buNone/>
            </a:pPr>
            <a:r>
              <a:rPr lang="es-ES" sz="3300" dirty="0"/>
              <a:t>Una carga eléctrica tiene la capacidad de producir fuerzas eléctricas a su alrededor, es decir, de generar un campo de fuerzas. </a:t>
            </a:r>
          </a:p>
          <a:p>
            <a:pPr marL="0" indent="0">
              <a:buNone/>
            </a:pPr>
            <a:endParaRPr lang="es-ES" sz="3300" dirty="0"/>
          </a:p>
          <a:p>
            <a:pPr marL="0" indent="0">
              <a:buNone/>
            </a:pPr>
            <a:r>
              <a:rPr lang="es-ES" sz="3300" dirty="0"/>
              <a:t>A diferencia del campo de perfume, éste campo es vectorial, lo que significa que en cada punto del espacio que rodea a la carga, existirá una fuerza presente con dirección, sentido y magnitud </a:t>
            </a:r>
            <a:endParaRPr lang="es-CO" sz="3300" dirty="0"/>
          </a:p>
        </p:txBody>
      </p:sp>
      <p:sp>
        <p:nvSpPr>
          <p:cNvPr id="4" name="Título 1">
            <a:extLst>
              <a:ext uri="{FF2B5EF4-FFF2-40B4-BE49-F238E27FC236}">
                <a16:creationId xmlns:a16="http://schemas.microsoft.com/office/drawing/2014/main" id="{9FD55D65-EA22-D9A4-0E41-EE62316FE234}"/>
              </a:ext>
            </a:extLst>
          </p:cNvPr>
          <p:cNvSpPr>
            <a:spLocks noGrp="1"/>
          </p:cNvSpPr>
          <p:nvPr>
            <p:ph type="title"/>
          </p:nvPr>
        </p:nvSpPr>
        <p:spPr>
          <a:xfrm>
            <a:off x="1981200" y="265012"/>
            <a:ext cx="8229600" cy="1143000"/>
          </a:xfrm>
        </p:spPr>
        <p:txBody>
          <a:bodyPr/>
          <a:lstStyle/>
          <a:p>
            <a:pPr algn="ctr"/>
            <a:r>
              <a:rPr lang="es-ES" b="1" dirty="0"/>
              <a:t>CAMPO ELÉCTRICO </a:t>
            </a:r>
            <a:endParaRPr lang="es-CO" b="1" dirty="0"/>
          </a:p>
        </p:txBody>
      </p:sp>
    </p:spTree>
    <p:extLst>
      <p:ext uri="{BB962C8B-B14F-4D97-AF65-F5344CB8AC3E}">
        <p14:creationId xmlns:p14="http://schemas.microsoft.com/office/powerpoint/2010/main" val="2240259191"/>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653</TotalTime>
  <Words>241</Words>
  <Application>Microsoft Office PowerPoint</Application>
  <PresentationFormat>Panorámica</PresentationFormat>
  <Paragraphs>10</Paragraphs>
  <Slides>4</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4</vt:i4>
      </vt:variant>
    </vt:vector>
  </HeadingPairs>
  <TitlesOfParts>
    <vt:vector size="8" baseType="lpstr">
      <vt:lpstr>Arial</vt:lpstr>
      <vt:lpstr>Calibri</vt:lpstr>
      <vt:lpstr>Calibri Light</vt:lpstr>
      <vt:lpstr>Tema de Office</vt:lpstr>
      <vt:lpstr>Presentación de PowerPoint</vt:lpstr>
      <vt:lpstr>Presentación de PowerPoint</vt:lpstr>
      <vt:lpstr>Presentación de PowerPoint</vt:lpstr>
      <vt:lpstr>CAMPO ELÉCTRICO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JAIDER MORALES</dc:creator>
  <cp:lastModifiedBy>JAIDER MORALES</cp:lastModifiedBy>
  <cp:revision>34</cp:revision>
  <dcterms:created xsi:type="dcterms:W3CDTF">2023-08-20T21:15:54Z</dcterms:created>
  <dcterms:modified xsi:type="dcterms:W3CDTF">2024-06-21T14:49:39Z</dcterms:modified>
</cp:coreProperties>
</file>