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79B082-A187-DB9B-2089-F0C3A13236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E0AE1C-9A4E-670B-7E37-02DADC770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DCF621-59F4-F351-EDB2-67FCA2D32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8974E4-E700-84BB-156F-9DD0513A7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3200DD-A882-6725-91DF-BB12F2F01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07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4F356-1022-B393-E2BD-59FFA5048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B41ED60-2816-A19A-B1FA-9827FDFA64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4905D2-57A8-59B7-8BB4-6FEF598D4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F97AC7-66C1-72A5-CC34-AF1EF1D8B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827D04-980A-5B0A-898B-871B4A016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281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2DADBB-C98E-691C-BCD7-7DEEF66DD2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BBEF60-0F7A-A234-3116-D60855EA0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80DACB-8A76-5075-0969-1140547C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07AFAE-3E6C-E438-B1A3-42C331D3F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65FA83-7027-B411-F3AC-4336BC0B9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594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6827C6-6D47-3BA2-2E57-D02E4F89D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099B60-3045-854E-74D4-7E597DEF1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A5899E-0169-461E-8F8E-7C4A304BE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28BC4A-187E-342F-5CCA-D29B2BADF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7C6033-1B6F-364C-E791-F3BB9FC10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48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EF9B61-0687-FA38-24C4-758A8836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7BF0FB-4149-E9DE-F426-D4501704C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0EC432-2734-5AAD-0FEE-E1497FEFC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87608C-522A-9F6B-7826-1A5838695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279CA1-4A1E-6F4A-4FA6-B63AB1380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036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B617F-4B12-2C1E-0982-0B2FD1266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68711B-FA16-A2E9-01AF-1E315E5464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FD3FA18-5C17-0B47-67E7-D8632BD7B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4A99C5-B9FC-6456-9C24-E1FB63AD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096C27-0892-9F69-D9E5-75BF5DA3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36DEA8-D92B-DEBA-C765-EA084C8E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214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C6F6B-58CA-106E-7C46-3200FC6C4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465ED2-65F2-7C05-29E9-138162988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583E43-A14F-8F94-B5AB-F913E48A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BF827C-AD3F-FF3D-F195-3BE40122A1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F905EAD-A1D0-0CC6-1856-9AE4104C5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940CF7B-7431-6F82-4D72-4FA10B894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AC5320-3D4A-8C40-85B3-49EC6390E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8AD77E2-A09A-25F9-7EAF-799659ABF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707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5D0B9-3B07-950F-B90E-13079060D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6ECC78-0F5F-A291-46E7-340C85946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F7D693-6581-1D72-3E90-6E106EFD9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F4AF1EB-5854-E767-F3A8-F5B4AEFA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043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31D169A-FACA-4602-C88C-F366B1BD9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C2DDA9C-68BD-A3DA-2AF9-20D91B6E7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277DFFE-8ED1-7492-6671-20C6CDC73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044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6E8E27-DF80-CB44-E3F5-C6F9D8AB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290054-78BF-1B2A-1D1B-BD50F3BC3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153B60-D3AC-73BA-73C1-6B8040A51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BB623AF-193F-BFD4-3DE7-CB311A94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DB3086-7B56-A931-E6C9-26A1FFB80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F3A2A7-77BA-C17F-3E33-2BA20168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708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A40B4B-DBA1-9ED0-D0D0-40C137011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55EE684-AF29-2400-20C0-3B76D5CC6C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0E54E90-272C-147E-7AD5-F7313A63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B71CAF8-21AA-934D-E67B-2847B955F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F2BBE6-A590-50DB-6391-F9E915F62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813D806-EB1A-B8F2-70DC-36F3DDEF2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333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86B7339-02B2-6E9B-2116-88E0C398D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95DE9-E3E1-8027-4365-A61B67204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303ADB-E10C-9288-5A45-4734AC5CC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EA4A5-E0A2-431F-B92B-574B9236D7D2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1E30F8-8087-A1B8-CFD4-055AC0814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6893ED-4B86-5F92-8BA9-62E2F2118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77381-C437-4E86-A6F4-5AD550665D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695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15D1E78E-10CC-EE7A-CC31-B5FB3777BB1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555" y="0"/>
            <a:ext cx="2275613" cy="787297"/>
          </a:xfrm>
          <a:prstGeom prst="rect">
            <a:avLst/>
          </a:prstGeom>
          <a:ln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07EE87D-4C3F-8CF9-2A75-A1134FF20CCD}"/>
              </a:ext>
            </a:extLst>
          </p:cNvPr>
          <p:cNvSpPr txBox="1"/>
          <p:nvPr/>
        </p:nvSpPr>
        <p:spPr>
          <a:xfrm>
            <a:off x="404260" y="86630"/>
            <a:ext cx="1155994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dirty="0"/>
              <a:t>Actividad </a:t>
            </a:r>
          </a:p>
          <a:p>
            <a:pPr algn="just"/>
            <a:r>
              <a:rPr lang="es-ES" sz="2800" b="0" i="0" dirty="0">
                <a:solidFill>
                  <a:srgbClr val="000000"/>
                </a:solidFill>
                <a:effectLst/>
              </a:rPr>
              <a:t>1. Un reactor debe ser alimentado con 37,44 kilos de acetileno C2H2 cada 120 segundos para que el flujo volumétrico sea de 100 L/s ¿Cuál es el volumen del reactor?</a:t>
            </a:r>
          </a:p>
          <a:p>
            <a:pPr algn="just"/>
            <a:endParaRPr lang="es-CO" sz="2800" dirty="0"/>
          </a:p>
          <a:p>
            <a:pPr algn="just"/>
            <a:r>
              <a:rPr lang="es-CO" sz="2800" dirty="0"/>
              <a:t>2. </a:t>
            </a:r>
            <a:r>
              <a:rPr lang="es-ES" sz="2800" b="0" i="0" dirty="0">
                <a:solidFill>
                  <a:srgbClr val="000000"/>
                </a:solidFill>
                <a:effectLst/>
              </a:rPr>
              <a:t>En un estanque de acero de una altura de 13 metros sin tapa con agua en su interior, se derrama petróleo formando una capa de 8 m, sobre el agua, </a:t>
            </a:r>
            <a:r>
              <a:rPr lang="es-CO" sz="2800" b="0" i="0" dirty="0">
                <a:solidFill>
                  <a:srgbClr val="000000"/>
                </a:solidFill>
                <a:effectLst/>
              </a:rPr>
              <a:t>co</a:t>
            </a:r>
            <a:r>
              <a:rPr lang="es-CO" sz="2800" dirty="0">
                <a:solidFill>
                  <a:srgbClr val="000000"/>
                </a:solidFill>
              </a:rPr>
              <a:t>n un flujo volumétrico de 40 m/s ¿Cuánto tiempo tarda en formarse la capa?</a:t>
            </a:r>
          </a:p>
          <a:p>
            <a:pPr algn="just"/>
            <a:endParaRPr lang="es-CO" sz="2800" dirty="0">
              <a:solidFill>
                <a:srgbClr val="000000"/>
              </a:solidFill>
            </a:endParaRPr>
          </a:p>
          <a:p>
            <a:pPr algn="just"/>
            <a:r>
              <a:rPr lang="es-CO" sz="2800" dirty="0">
                <a:solidFill>
                  <a:srgbClr val="000000"/>
                </a:solidFill>
              </a:rPr>
              <a:t>3. </a:t>
            </a:r>
            <a:r>
              <a:rPr lang="es-ES" sz="2800" b="0" i="0" dirty="0">
                <a:solidFill>
                  <a:srgbClr val="000000"/>
                </a:solidFill>
                <a:effectLst/>
              </a:rPr>
              <a:t>Un flujo estacionario de agua alimenta una probeta graduada durante 3600 segundos y se recolectan 80 litros. ¿Cuál es la velocidad de flujo volumétrico </a:t>
            </a:r>
          </a:p>
          <a:p>
            <a:pPr algn="just"/>
            <a:endParaRPr lang="es-ES" sz="2800" dirty="0">
              <a:solidFill>
                <a:srgbClr val="000000"/>
              </a:solidFill>
            </a:endParaRPr>
          </a:p>
          <a:p>
            <a:pPr algn="just"/>
            <a:r>
              <a:rPr lang="es-ES" sz="2800" dirty="0">
                <a:solidFill>
                  <a:srgbClr val="000000"/>
                </a:solidFill>
              </a:rPr>
              <a:t>4. </a:t>
            </a:r>
            <a:r>
              <a:rPr lang="es-ES" sz="2800" b="0" i="0" dirty="0">
                <a:solidFill>
                  <a:srgbClr val="0D0D0D"/>
                </a:solidFill>
                <a:effectLst/>
                <a:latin typeface="Söhne"/>
              </a:rPr>
              <a:t>si tienes un volumen de 100 litros y el tiempo es de 2 horas, el cálculo del flujo volumétrico sería: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2931770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141</Words>
  <Application>Microsoft Office PowerPoint</Application>
  <PresentationFormat>Panorámica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Söhne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32</cp:revision>
  <dcterms:created xsi:type="dcterms:W3CDTF">2023-08-20T19:43:15Z</dcterms:created>
  <dcterms:modified xsi:type="dcterms:W3CDTF">2024-06-21T15:26:56Z</dcterms:modified>
</cp:coreProperties>
</file>