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62" r:id="rId3"/>
    <p:sldId id="257" r:id="rId4"/>
    <p:sldId id="258" r:id="rId5"/>
    <p:sldId id="261" r:id="rId6"/>
    <p:sldId id="259" r:id="rId7"/>
    <p:sldId id="26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7B009CFB-3170-44B4-8BC6-AC8CE4A80AF4}" type="datetimeFigureOut">
              <a:rPr lang="es-CO" smtClean="0"/>
              <a:t>6/09/2023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9255346" y="2750337"/>
            <a:ext cx="1171888" cy="1356442"/>
          </a:xfrm>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3814517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a:xfrm>
            <a:off x="10729455" y="4711309"/>
            <a:ext cx="1154151" cy="1090789"/>
          </a:xfrm>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174365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a:xfrm>
            <a:off x="10729455" y="4711615"/>
            <a:ext cx="1154151" cy="1090789"/>
          </a:xfrm>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773350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a:xfrm>
            <a:off x="10729455" y="4709925"/>
            <a:ext cx="1154151" cy="1090789"/>
          </a:xfrm>
        </p:spPr>
        <p:txBody>
          <a:bodyPr/>
          <a:lstStyle/>
          <a:p>
            <a:fld id="{202A28C7-4723-446D-9D17-883F5F09A4E1}" type="slidenum">
              <a:rPr lang="es-CO" smtClean="0"/>
              <a:t>‹Nº›</a:t>
            </a:fld>
            <a:endParaRPr lang="es-CO"/>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344635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a:xfrm>
            <a:off x="10729455" y="4709925"/>
            <a:ext cx="1154151" cy="1090789"/>
          </a:xfrm>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4278499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7B009CFB-3170-44B4-8BC6-AC8CE4A80AF4}" type="datetimeFigureOut">
              <a:rPr lang="es-CO" smtClean="0"/>
              <a:t>6/09/2023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93937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7B009CFB-3170-44B4-8BC6-AC8CE4A80AF4}" type="datetimeFigureOut">
              <a:rPr lang="es-CO" smtClean="0"/>
              <a:t>6/09/2023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1487360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009CFB-3170-44B4-8BC6-AC8CE4A80AF4}" type="datetimeFigureOut">
              <a:rPr lang="es-CO" smtClean="0"/>
              <a:t>6/09/2023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3258989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7B009CFB-3170-44B4-8BC6-AC8CE4A80AF4}" type="datetimeFigureOut">
              <a:rPr lang="es-CO" smtClean="0"/>
              <a:t>6/09/2023</a:t>
            </a:fld>
            <a:endParaRPr lang="es-CO"/>
          </a:p>
        </p:txBody>
      </p:sp>
      <p:sp>
        <p:nvSpPr>
          <p:cNvPr id="5" name="Footer Placeholder 4"/>
          <p:cNvSpPr>
            <a:spLocks noGrp="1"/>
          </p:cNvSpPr>
          <p:nvPr>
            <p:ph type="ftr" sz="quarter" idx="11"/>
          </p:nvPr>
        </p:nvSpPr>
        <p:spPr>
          <a:xfrm>
            <a:off x="680321" y="5936188"/>
            <a:ext cx="6126805" cy="365125"/>
          </a:xfrm>
        </p:spPr>
        <p:txBody>
          <a:bodyPr/>
          <a:lstStyle/>
          <a:p>
            <a:endParaRPr lang="es-CO"/>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202A28C7-4723-446D-9D17-883F5F09A4E1}" type="slidenum">
              <a:rPr lang="es-CO" smtClean="0"/>
              <a:t>‹Nº›</a:t>
            </a:fld>
            <a:endParaRPr lang="es-CO"/>
          </a:p>
        </p:txBody>
      </p:sp>
    </p:spTree>
    <p:extLst>
      <p:ext uri="{BB962C8B-B14F-4D97-AF65-F5344CB8AC3E}">
        <p14:creationId xmlns:p14="http://schemas.microsoft.com/office/powerpoint/2010/main" val="27966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B009CFB-3170-44B4-8BC6-AC8CE4A80AF4}" type="datetimeFigureOut">
              <a:rPr lang="es-CO" smtClean="0"/>
              <a:t>6/09/2023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4110419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B009CFB-3170-44B4-8BC6-AC8CE4A80AF4}" type="datetimeFigureOut">
              <a:rPr lang="es-CO" smtClean="0"/>
              <a:t>6/09/2023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10729455" y="2869895"/>
            <a:ext cx="1154151" cy="1090789"/>
          </a:xfrm>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1370377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318719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B009CFB-3170-44B4-8BC6-AC8CE4A80AF4}" type="datetimeFigureOut">
              <a:rPr lang="es-CO" smtClean="0"/>
              <a:t>6/09/2023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1375237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B009CFB-3170-44B4-8BC6-AC8CE4A80AF4}" type="datetimeFigureOut">
              <a:rPr lang="es-CO" smtClean="0"/>
              <a:t>6/09/2023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1242691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7B009CFB-3170-44B4-8BC6-AC8CE4A80AF4}" type="datetimeFigureOut">
              <a:rPr lang="es-CO" smtClean="0"/>
              <a:t>6/09/2023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282666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2271489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B009CFB-3170-44B4-8BC6-AC8CE4A80AF4}" type="datetimeFigureOut">
              <a:rPr lang="es-CO" smtClean="0"/>
              <a:t>6/09/2023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02A28C7-4723-446D-9D17-883F5F09A4E1}" type="slidenum">
              <a:rPr lang="es-CO" smtClean="0"/>
              <a:t>‹Nº›</a:t>
            </a:fld>
            <a:endParaRPr lang="es-CO"/>
          </a:p>
        </p:txBody>
      </p:sp>
    </p:spTree>
    <p:extLst>
      <p:ext uri="{BB962C8B-B14F-4D97-AF65-F5344CB8AC3E}">
        <p14:creationId xmlns:p14="http://schemas.microsoft.com/office/powerpoint/2010/main" val="929927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B009CFB-3170-44B4-8BC6-AC8CE4A80AF4}" type="datetimeFigureOut">
              <a:rPr lang="es-CO" smtClean="0"/>
              <a:t>6/09/2023</a:t>
            </a:fld>
            <a:endParaRPr lang="es-CO"/>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202A28C7-4723-446D-9D17-883F5F09A4E1}" type="slidenum">
              <a:rPr lang="es-CO" smtClean="0"/>
              <a:t>‹Nº›</a:t>
            </a:fld>
            <a:endParaRPr lang="es-CO"/>
          </a:p>
        </p:txBody>
      </p:sp>
    </p:spTree>
    <p:extLst>
      <p:ext uri="{BB962C8B-B14F-4D97-AF65-F5344CB8AC3E}">
        <p14:creationId xmlns:p14="http://schemas.microsoft.com/office/powerpoint/2010/main" val="2318002841"/>
      </p:ext>
    </p:extLst>
  </p:cSld>
  <p:clrMap bg1="dk1" tx1="lt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5883DE-A3C3-4FB0-BEAB-AE2C13772B76}"/>
              </a:ext>
            </a:extLst>
          </p:cNvPr>
          <p:cNvSpPr>
            <a:spLocks noGrp="1"/>
          </p:cNvSpPr>
          <p:nvPr>
            <p:ph type="ctrTitle"/>
          </p:nvPr>
        </p:nvSpPr>
        <p:spPr/>
        <p:txBody>
          <a:bodyPr>
            <a:normAutofit/>
          </a:bodyPr>
          <a:lstStyle/>
          <a:p>
            <a:r>
              <a:rPr lang="es-CO" sz="7200" dirty="0"/>
              <a:t>TIPOS DE TEXTOS</a:t>
            </a:r>
          </a:p>
        </p:txBody>
      </p:sp>
      <p:sp>
        <p:nvSpPr>
          <p:cNvPr id="3" name="Subtítulo 2">
            <a:extLst>
              <a:ext uri="{FF2B5EF4-FFF2-40B4-BE49-F238E27FC236}">
                <a16:creationId xmlns:a16="http://schemas.microsoft.com/office/drawing/2014/main" id="{654A056D-77F4-4884-AFAB-76EC1209262A}"/>
              </a:ext>
            </a:extLst>
          </p:cNvPr>
          <p:cNvSpPr>
            <a:spLocks noGrp="1"/>
          </p:cNvSpPr>
          <p:nvPr>
            <p:ph type="subTitle" idx="1"/>
          </p:nvPr>
        </p:nvSpPr>
        <p:spPr/>
        <p:txBody>
          <a:bodyPr/>
          <a:lstStyle/>
          <a:p>
            <a:endParaRPr lang="es-CO" dirty="0"/>
          </a:p>
        </p:txBody>
      </p:sp>
    </p:spTree>
    <p:extLst>
      <p:ext uri="{BB962C8B-B14F-4D97-AF65-F5344CB8AC3E}">
        <p14:creationId xmlns:p14="http://schemas.microsoft.com/office/powerpoint/2010/main" val="3250177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3EBA51-7CE2-42E4-B5D0-8A092EE199E6}"/>
              </a:ext>
            </a:extLst>
          </p:cNvPr>
          <p:cNvSpPr>
            <a:spLocks noGrp="1"/>
          </p:cNvSpPr>
          <p:nvPr>
            <p:ph type="title"/>
          </p:nvPr>
        </p:nvSpPr>
        <p:spPr>
          <a:xfrm>
            <a:off x="677334" y="609600"/>
            <a:ext cx="8596668" cy="702365"/>
          </a:xfrm>
        </p:spPr>
        <p:txBody>
          <a:bodyPr>
            <a:normAutofit/>
          </a:bodyPr>
          <a:lstStyle/>
          <a:p>
            <a:endParaRPr lang="es-CO" dirty="0"/>
          </a:p>
        </p:txBody>
      </p:sp>
      <p:sp>
        <p:nvSpPr>
          <p:cNvPr id="3" name="Marcador de contenido 2">
            <a:extLst>
              <a:ext uri="{FF2B5EF4-FFF2-40B4-BE49-F238E27FC236}">
                <a16:creationId xmlns:a16="http://schemas.microsoft.com/office/drawing/2014/main" id="{F1FBEA23-1BE6-4A63-AFCE-F0D97C414913}"/>
              </a:ext>
            </a:extLst>
          </p:cNvPr>
          <p:cNvSpPr>
            <a:spLocks noGrp="1"/>
          </p:cNvSpPr>
          <p:nvPr>
            <p:ph idx="1"/>
          </p:nvPr>
        </p:nvSpPr>
        <p:spPr>
          <a:xfrm>
            <a:off x="677334" y="2116183"/>
            <a:ext cx="8596668" cy="3925180"/>
          </a:xfrm>
        </p:spPr>
        <p:txBody>
          <a:bodyPr>
            <a:normAutofit/>
          </a:bodyPr>
          <a:lstStyle/>
          <a:p>
            <a:pPr marL="0" indent="0" algn="just">
              <a:buNone/>
            </a:pPr>
            <a:r>
              <a:rPr lang="es-MX" sz="3200" dirty="0"/>
              <a:t>Los textos son documentos escritos que nos permiten registrar toda clase de información. Sin embargo, para una correcta interpretación de sus contenidos, es necesario tener claro que cada texto responde a un tipo diferente, lo cual supone que tendrá propósitos y características estructurales específicas.</a:t>
            </a:r>
            <a:endParaRPr lang="es-CO" sz="3200" dirty="0"/>
          </a:p>
        </p:txBody>
      </p:sp>
    </p:spTree>
    <p:extLst>
      <p:ext uri="{BB962C8B-B14F-4D97-AF65-F5344CB8AC3E}">
        <p14:creationId xmlns:p14="http://schemas.microsoft.com/office/powerpoint/2010/main" val="2206246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70D8E4-596C-4FC4-ADFB-1468CC358BA9}"/>
              </a:ext>
            </a:extLst>
          </p:cNvPr>
          <p:cNvSpPr>
            <a:spLocks noGrp="1"/>
          </p:cNvSpPr>
          <p:nvPr>
            <p:ph type="title"/>
          </p:nvPr>
        </p:nvSpPr>
        <p:spPr/>
        <p:txBody>
          <a:bodyPr/>
          <a:lstStyle/>
          <a:p>
            <a:r>
              <a:rPr lang="es-CO" b="1" dirty="0"/>
              <a:t>TEXTOS INFORMATIVOS</a:t>
            </a:r>
          </a:p>
        </p:txBody>
      </p:sp>
      <p:sp>
        <p:nvSpPr>
          <p:cNvPr id="3" name="Marcador de contenido 2">
            <a:extLst>
              <a:ext uri="{FF2B5EF4-FFF2-40B4-BE49-F238E27FC236}">
                <a16:creationId xmlns:a16="http://schemas.microsoft.com/office/drawing/2014/main" id="{1AF79296-23ED-47E8-A2BD-858FE95B1D43}"/>
              </a:ext>
            </a:extLst>
          </p:cNvPr>
          <p:cNvSpPr>
            <a:spLocks noGrp="1"/>
          </p:cNvSpPr>
          <p:nvPr>
            <p:ph idx="1"/>
          </p:nvPr>
        </p:nvSpPr>
        <p:spPr/>
        <p:txBody>
          <a:bodyPr>
            <a:normAutofit/>
          </a:bodyPr>
          <a:lstStyle/>
          <a:p>
            <a:pPr marL="0" indent="0" algn="just">
              <a:buNone/>
            </a:pPr>
            <a:r>
              <a:rPr lang="es-MX" sz="3600" dirty="0"/>
              <a:t>D</a:t>
            </a:r>
            <a:r>
              <a:rPr lang="es-MX" sz="3600" dirty="0" smtClean="0"/>
              <a:t>ebe </a:t>
            </a:r>
            <a:r>
              <a:rPr lang="es-MX" sz="3600" dirty="0"/>
              <a:t>describir situaciones reales e información precisa y veraz, es por ello que el lenguaje usado en la narración del texto informativo es objetivo, coherente, </a:t>
            </a:r>
            <a:r>
              <a:rPr lang="es-MX" sz="3600" dirty="0" smtClean="0"/>
              <a:t>para evitar al </a:t>
            </a:r>
            <a:r>
              <a:rPr lang="es-MX" sz="3600" dirty="0"/>
              <a:t>lector </a:t>
            </a:r>
            <a:r>
              <a:rPr lang="es-MX" sz="3600" dirty="0" smtClean="0"/>
              <a:t>dobles </a:t>
            </a:r>
            <a:r>
              <a:rPr lang="es-MX" sz="3600" dirty="0"/>
              <a:t>interpretaciones.</a:t>
            </a:r>
            <a:endParaRPr lang="es-CO" sz="3600" dirty="0"/>
          </a:p>
        </p:txBody>
      </p:sp>
    </p:spTree>
    <p:extLst>
      <p:ext uri="{BB962C8B-B14F-4D97-AF65-F5344CB8AC3E}">
        <p14:creationId xmlns:p14="http://schemas.microsoft.com/office/powerpoint/2010/main" val="1433186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2545EF-627B-4130-92F6-386227E867B8}"/>
              </a:ext>
            </a:extLst>
          </p:cNvPr>
          <p:cNvSpPr>
            <a:spLocks noGrp="1"/>
          </p:cNvSpPr>
          <p:nvPr>
            <p:ph type="title"/>
          </p:nvPr>
        </p:nvSpPr>
        <p:spPr/>
        <p:txBody>
          <a:bodyPr/>
          <a:lstStyle/>
          <a:p>
            <a:r>
              <a:rPr lang="es-CO" b="1" dirty="0"/>
              <a:t>TEXTOS CIENTÍFICOS</a:t>
            </a:r>
          </a:p>
        </p:txBody>
      </p:sp>
      <p:sp>
        <p:nvSpPr>
          <p:cNvPr id="3" name="Marcador de contenido 2">
            <a:extLst>
              <a:ext uri="{FF2B5EF4-FFF2-40B4-BE49-F238E27FC236}">
                <a16:creationId xmlns:a16="http://schemas.microsoft.com/office/drawing/2014/main" id="{535FA6EE-0D20-4674-A6A7-5422FB59553C}"/>
              </a:ext>
            </a:extLst>
          </p:cNvPr>
          <p:cNvSpPr>
            <a:spLocks noGrp="1"/>
          </p:cNvSpPr>
          <p:nvPr>
            <p:ph idx="1"/>
          </p:nvPr>
        </p:nvSpPr>
        <p:spPr>
          <a:xfrm>
            <a:off x="838200" y="2129246"/>
            <a:ext cx="9034670" cy="4047717"/>
          </a:xfrm>
        </p:spPr>
        <p:txBody>
          <a:bodyPr>
            <a:normAutofit/>
          </a:bodyPr>
          <a:lstStyle/>
          <a:p>
            <a:pPr marL="0" indent="0" algn="just">
              <a:buNone/>
            </a:pPr>
            <a:r>
              <a:rPr lang="es-MX" sz="4000" dirty="0" smtClean="0"/>
              <a:t>Es una </a:t>
            </a:r>
            <a:r>
              <a:rPr lang="es-MX" sz="4000" dirty="0"/>
              <a:t>producción escrita que aborda teorías, conceptos o cualquier otro tema con base en el conocimiento</a:t>
            </a:r>
            <a:r>
              <a:rPr lang="es-MX" sz="4000" b="1" dirty="0"/>
              <a:t> </a:t>
            </a:r>
            <a:r>
              <a:rPr lang="es-MX" sz="4000" dirty="0"/>
              <a:t>científico a través de un lenguaje técnico especializado. </a:t>
            </a:r>
            <a:r>
              <a:rPr lang="es-MX" sz="4000" dirty="0" smtClean="0"/>
              <a:t>Surgen como </a:t>
            </a:r>
            <a:r>
              <a:rPr lang="es-MX" sz="4000" dirty="0"/>
              <a:t>resultado de una investigación.</a:t>
            </a:r>
            <a:endParaRPr lang="es-CO" sz="4000" dirty="0"/>
          </a:p>
        </p:txBody>
      </p:sp>
    </p:spTree>
    <p:extLst>
      <p:ext uri="{BB962C8B-B14F-4D97-AF65-F5344CB8AC3E}">
        <p14:creationId xmlns:p14="http://schemas.microsoft.com/office/powerpoint/2010/main" val="725949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DB5FCC-2675-43E0-819F-053A9CB493F8}"/>
              </a:ext>
            </a:extLst>
          </p:cNvPr>
          <p:cNvSpPr>
            <a:spLocks noGrp="1"/>
          </p:cNvSpPr>
          <p:nvPr>
            <p:ph type="title"/>
          </p:nvPr>
        </p:nvSpPr>
        <p:spPr/>
        <p:txBody>
          <a:bodyPr/>
          <a:lstStyle/>
          <a:p>
            <a:r>
              <a:rPr lang="es-CO" b="1" dirty="0"/>
              <a:t>TEXTOS PERIODÍSTICOS</a:t>
            </a:r>
          </a:p>
        </p:txBody>
      </p:sp>
      <p:sp>
        <p:nvSpPr>
          <p:cNvPr id="3" name="Marcador de contenido 2">
            <a:extLst>
              <a:ext uri="{FF2B5EF4-FFF2-40B4-BE49-F238E27FC236}">
                <a16:creationId xmlns:a16="http://schemas.microsoft.com/office/drawing/2014/main" id="{6339A478-572A-42E8-BED7-4E5353C48118}"/>
              </a:ext>
            </a:extLst>
          </p:cNvPr>
          <p:cNvSpPr>
            <a:spLocks noGrp="1"/>
          </p:cNvSpPr>
          <p:nvPr>
            <p:ph idx="1"/>
          </p:nvPr>
        </p:nvSpPr>
        <p:spPr/>
        <p:txBody>
          <a:bodyPr>
            <a:normAutofit lnSpcReduction="10000"/>
          </a:bodyPr>
          <a:lstStyle/>
          <a:p>
            <a:pPr marL="0" indent="0" algn="just">
              <a:buNone/>
            </a:pPr>
            <a:r>
              <a:rPr lang="es-MX" sz="4400" dirty="0" smtClean="0"/>
              <a:t>Su finalidad </a:t>
            </a:r>
            <a:r>
              <a:rPr lang="es-MX" sz="4400" dirty="0"/>
              <a:t>es informar sobre hechos y temas de interés general. Su función principal es informar pero también admite valoraciones críticas y opiniones sobre acontecimientos, noticias, etc.</a:t>
            </a:r>
            <a:endParaRPr lang="es-CO" sz="4400" dirty="0"/>
          </a:p>
        </p:txBody>
      </p:sp>
    </p:spTree>
    <p:extLst>
      <p:ext uri="{BB962C8B-B14F-4D97-AF65-F5344CB8AC3E}">
        <p14:creationId xmlns:p14="http://schemas.microsoft.com/office/powerpoint/2010/main" val="2569987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0489AB-1FB8-4420-8746-5461EAA70532}"/>
              </a:ext>
            </a:extLst>
          </p:cNvPr>
          <p:cNvSpPr>
            <a:spLocks noGrp="1"/>
          </p:cNvSpPr>
          <p:nvPr>
            <p:ph type="title"/>
          </p:nvPr>
        </p:nvSpPr>
        <p:spPr/>
        <p:txBody>
          <a:bodyPr/>
          <a:lstStyle/>
          <a:p>
            <a:r>
              <a:rPr lang="es-CO" b="1" dirty="0"/>
              <a:t>TEXTOS HUMANÍSTICOS</a:t>
            </a:r>
          </a:p>
        </p:txBody>
      </p:sp>
      <p:sp>
        <p:nvSpPr>
          <p:cNvPr id="3" name="Marcador de contenido 2">
            <a:extLst>
              <a:ext uri="{FF2B5EF4-FFF2-40B4-BE49-F238E27FC236}">
                <a16:creationId xmlns:a16="http://schemas.microsoft.com/office/drawing/2014/main" id="{EBEB7D37-89AF-42FA-B0F2-E788202F681D}"/>
              </a:ext>
            </a:extLst>
          </p:cNvPr>
          <p:cNvSpPr>
            <a:spLocks noGrp="1"/>
          </p:cNvSpPr>
          <p:nvPr>
            <p:ph idx="1"/>
          </p:nvPr>
        </p:nvSpPr>
        <p:spPr/>
        <p:txBody>
          <a:bodyPr>
            <a:normAutofit/>
          </a:bodyPr>
          <a:lstStyle/>
          <a:p>
            <a:pPr marL="0" indent="0" algn="just">
              <a:buNone/>
            </a:pPr>
            <a:r>
              <a:rPr lang="es-MX" sz="3600" dirty="0"/>
              <a:t>S</a:t>
            </a:r>
            <a:r>
              <a:rPr lang="es-MX" sz="3600" dirty="0" smtClean="0"/>
              <a:t>on </a:t>
            </a:r>
            <a:r>
              <a:rPr lang="es-MX" sz="3600" dirty="0"/>
              <a:t>aquellos que abordan temáticas referidas al estudio del hombre y sus actividades, sean estas socioeconómicas, artísticas o culturales, filosóficas, literarias, sociológicas, antropológicas e históricas.</a:t>
            </a:r>
            <a:endParaRPr lang="es-CO" sz="3600" dirty="0"/>
          </a:p>
        </p:txBody>
      </p:sp>
    </p:spTree>
    <p:extLst>
      <p:ext uri="{BB962C8B-B14F-4D97-AF65-F5344CB8AC3E}">
        <p14:creationId xmlns:p14="http://schemas.microsoft.com/office/powerpoint/2010/main" val="742901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C8442B-6F9A-4DC2-B950-863B540BBBA5}"/>
              </a:ext>
            </a:extLst>
          </p:cNvPr>
          <p:cNvSpPr>
            <a:spLocks noGrp="1"/>
          </p:cNvSpPr>
          <p:nvPr>
            <p:ph type="title"/>
          </p:nvPr>
        </p:nvSpPr>
        <p:spPr/>
        <p:txBody>
          <a:bodyPr/>
          <a:lstStyle/>
          <a:p>
            <a:r>
              <a:rPr lang="es-CO" b="1" dirty="0"/>
              <a:t>TEXTOS PUBLICITARIOS</a:t>
            </a:r>
          </a:p>
        </p:txBody>
      </p:sp>
      <p:sp>
        <p:nvSpPr>
          <p:cNvPr id="3" name="Marcador de contenido 2">
            <a:extLst>
              <a:ext uri="{FF2B5EF4-FFF2-40B4-BE49-F238E27FC236}">
                <a16:creationId xmlns:a16="http://schemas.microsoft.com/office/drawing/2014/main" id="{38DBEDE4-40A7-4504-B935-71F505937573}"/>
              </a:ext>
            </a:extLst>
          </p:cNvPr>
          <p:cNvSpPr>
            <a:spLocks noGrp="1"/>
          </p:cNvSpPr>
          <p:nvPr>
            <p:ph idx="1"/>
          </p:nvPr>
        </p:nvSpPr>
        <p:spPr/>
        <p:txBody>
          <a:bodyPr>
            <a:normAutofit fontScale="92500" lnSpcReduction="10000"/>
          </a:bodyPr>
          <a:lstStyle/>
          <a:p>
            <a:pPr marL="0" indent="0" algn="just">
              <a:buNone/>
            </a:pPr>
            <a:r>
              <a:rPr lang="es-MX" sz="4000" dirty="0"/>
              <a:t>E</a:t>
            </a:r>
            <a:r>
              <a:rPr lang="es-MX" sz="4000" dirty="0" smtClean="0"/>
              <a:t>s </a:t>
            </a:r>
            <a:r>
              <a:rPr lang="es-MX" sz="4000" dirty="0"/>
              <a:t>aquel que intenta convencer para que el público realice la compra del producto a que se refiere dicho texto. La publicidad, por esencia, utiliza el lenguaje visual, pero también el texto puede ser importante para crear un determinado mensaje con la capacidad de captar la atención.</a:t>
            </a:r>
            <a:endParaRPr lang="es-CO" sz="4000" dirty="0"/>
          </a:p>
        </p:txBody>
      </p:sp>
    </p:spTree>
    <p:extLst>
      <p:ext uri="{BB962C8B-B14F-4D97-AF65-F5344CB8AC3E}">
        <p14:creationId xmlns:p14="http://schemas.microsoft.com/office/powerpoint/2010/main" val="1314142953"/>
      </p:ext>
    </p:extLst>
  </p:cSld>
  <p:clrMapOvr>
    <a:masterClrMapping/>
  </p:clrMapOvr>
</p:sld>
</file>

<file path=ppt/theme/theme1.xml><?xml version="1.0" encoding="utf-8"?>
<a:theme xmlns:a="http://schemas.openxmlformats.org/drawingml/2006/main" name="Berlín">
  <a:themeElements>
    <a:clrScheme name="Berlí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B587E4A9-1405-4B4F-8BC3-512EE08D2EBF}"/>
    </a:ext>
  </a:extLst>
</a:theme>
</file>

<file path=docProps/app.xml><?xml version="1.0" encoding="utf-8"?>
<Properties xmlns="http://schemas.openxmlformats.org/officeDocument/2006/extended-properties" xmlns:vt="http://schemas.openxmlformats.org/officeDocument/2006/docPropsVTypes">
  <Template>Berlín</Template>
  <TotalTime>122</TotalTime>
  <Words>142</Words>
  <Application>Microsoft Office PowerPoint</Application>
  <PresentationFormat>Panorámica</PresentationFormat>
  <Paragraphs>12</Paragraphs>
  <Slides>7</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7</vt:i4>
      </vt:variant>
    </vt:vector>
  </HeadingPairs>
  <TitlesOfParts>
    <vt:vector size="10" baseType="lpstr">
      <vt:lpstr>Arial</vt:lpstr>
      <vt:lpstr>Trebuchet MS</vt:lpstr>
      <vt:lpstr>Berlín</vt:lpstr>
      <vt:lpstr>TIPOS DE TEXTOS</vt:lpstr>
      <vt:lpstr>Presentación de PowerPoint</vt:lpstr>
      <vt:lpstr>TEXTOS INFORMATIVOS</vt:lpstr>
      <vt:lpstr>TEXTOS CIENTÍFICOS</vt:lpstr>
      <vt:lpstr>TEXTOS PERIODÍSTICOS</vt:lpstr>
      <vt:lpstr>TEXTOS HUMANÍSTICOS</vt:lpstr>
      <vt:lpstr>TEXTOS PUBLICITARIOS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TEXTOS</dc:title>
  <dc:creator>Rosana Florez</dc:creator>
  <cp:lastModifiedBy>KB</cp:lastModifiedBy>
  <cp:revision>10</cp:revision>
  <dcterms:created xsi:type="dcterms:W3CDTF">2019-09-01T23:46:10Z</dcterms:created>
  <dcterms:modified xsi:type="dcterms:W3CDTF">2023-09-06T13:26:09Z</dcterms:modified>
</cp:coreProperties>
</file>