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9" roundtripDataSignature="AMtx7mgP99wowQP5mFmnqcYz1mqBwORo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5" name="Google Shape;3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El cuerpo humano: Sistemas conectados"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"/>
          <p:cNvPicPr preferRelativeResize="0"/>
          <p:nvPr/>
        </p:nvPicPr>
        <p:blipFill rotWithShape="1">
          <a:blip r:embed="rId3">
            <a:alphaModFix/>
          </a:blip>
          <a:srcRect b="37767" l="33870" r="15127" t="32053"/>
          <a:stretch/>
        </p:blipFill>
        <p:spPr>
          <a:xfrm>
            <a:off x="115909" y="824248"/>
            <a:ext cx="11977352" cy="56023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omponentes de la sangre - Referencia Banco de Sangre" id="94" name="Google Shape;9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79560" y="150297"/>
            <a:ext cx="7688688" cy="67077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🔵 Partes del CORAZÓN HUMANO y sus Funciones ❤️✔️ - YouTube" id="99" name="Google Shape;9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"/>
            <a:ext cx="12192000" cy="69671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2020-03-03T00:02:31Z</dcterms:created>
  <dc:creator>ANA VEGA</dc:creator>
</cp:coreProperties>
</file>