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0" r:id="rId4"/>
    <p:sldId id="273" r:id="rId5"/>
    <p:sldId id="274" r:id="rId6"/>
    <p:sldId id="272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197" autoAdjust="0"/>
  </p:normalViewPr>
  <p:slideViewPr>
    <p:cSldViewPr snapToGrid="0">
      <p:cViewPr varScale="1">
        <p:scale>
          <a:sx n="62" d="100"/>
          <a:sy n="62" d="100"/>
        </p:scale>
        <p:origin x="8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EF5DDB-5F2E-8705-876A-4514F35DB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5A532F-96BF-23C6-74DB-6498D894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0C1F02-F90A-E4FE-B163-D2C518DE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6E6E69-52DE-0B06-1B68-235A6A38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EBFFE8-B247-127A-9E5A-CC3092E4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420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D027C5-0364-9F58-B5BC-F6EF6142B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DD26F42-7E0D-0C93-4EBC-2BD7AA4AB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0BDFD0-9111-ABC2-43AA-7988E4CB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5F029F-F012-5D05-F74A-AD0275076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99FB5F-2D49-CE89-4E15-85C67922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76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11130A-C4F5-3F00-38D7-CFDA5A860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21506C-3AEF-4BD5-4E53-0BAB8D4A2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20D4D1-73DF-12F6-6A73-62AD7DA3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9A274B-13E8-9423-8B3E-D9B2EF73D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B81E7F-59D4-011F-A45B-43C20F78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647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C0CF29-AF78-F0FF-E514-6AE85220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6438A4-01BA-7151-5661-37C39ED78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4464C2-4B2C-A55B-350D-3ED9C0F1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5838A5-8817-BAF8-F62F-BCF8BA0DE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5F9665-61DB-77F6-30B5-874633B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741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95C4B-A3B1-6351-0D4B-169F5C8E9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5B6F94C-F003-8311-3BE8-1DA245D9C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666A20-5035-F6FD-4403-4741C9A6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B7C9E5-8601-E94F-12B4-282296F3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72C49B-5BA1-F644-7CE4-99E33E73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3961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C1DC79-F76D-FD55-B51C-BCF0A75ED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A48B7C-2322-E30C-7D2F-7D2A4015A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DF2405-B5D0-3CC7-BA86-5F4C90349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EF9C84-61E3-2BCD-0B7B-C9034E9C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44213D-5E53-4F10-FA1B-52C10D3A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BE8B4D-3D2E-9AA8-6049-9221A31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207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3B4056-F57B-A3E4-7136-8B2E46DC1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671551-C2B3-FFED-4DD5-C06B28DA7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94941C8-215D-040D-A22C-A6133FF01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57D388-559F-72CC-7985-441319CD9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C01F48-FBA5-D42E-E150-EA4D36D02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2E5F15A-BCFC-FD15-87E6-85797FD3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C5F282-1347-2E6D-FB80-D2DDBEEF6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E785DE0-BA82-65C3-0861-B0153DF1F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52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B8834-392A-4E48-837C-BC9FCD28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6DA6C9-7A76-C76E-393A-82FC1941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7E979B9-4EC4-E697-143F-07828F67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45F8B6-A324-278F-FED6-253E6654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532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F35B2E3-BB93-ADB0-07B3-9CA6295B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33D50A-714A-330A-D304-6BB240A8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917DFE-1236-F042-2A38-72388DE5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44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2CD91-ABA6-C50C-7955-BDB52C512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E749FF-5CEB-4376-6806-A8A99DD8A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D46739-DAD7-4190-F6D2-C6C6CED07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59680B-22B9-5CE5-6824-829211A0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2DC2A9-09C2-62DA-94B3-6E1A959E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FD334F-9239-23E2-410E-F7B7BC3A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23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E9AC4D-A2E1-CD2D-A515-A12BB8F5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95D348-C14D-08FA-EE62-C87F30576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D9FFEB-3A43-FD45-2658-858F3D5FD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5F90E3-5F90-4D60-B624-186D76F2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D5FBF9-1B42-BE0B-3E4D-D8733755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E2520-5A9A-1686-5903-EA6CB99E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232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C1E2AD1-1740-AEB7-DD18-D5A93A0A1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34D466-028C-D241-6585-0948D53A0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A4D751-DDEE-AD86-3771-AE9D9C30A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39158-DF00-4CC9-8232-6EDC26F707AB}" type="datetimeFigureOut">
              <a:rPr lang="es-CO" smtClean="0"/>
              <a:t>19/12/2023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BB9DCC-F13F-931F-0486-2AD88FE14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19D593-622D-6DF1-7FDD-7C2987227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78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85CC57-3E6E-266C-B417-53664B77B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/>
              <a:t>ACTIVIDAD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2AAF32-AB23-9454-7025-8E6C88E93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Observa el siguiente video y escribe la función de cada una de las ramas de la física </a:t>
            </a: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A75C199A-A9CF-876D-BD80-87A618BAC91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086188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560D7D-59F0-B42A-B9B9-8EC562C0D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Ramas de la Física clásica">
            <a:hlinkClick r:id="" action="ppaction://media"/>
            <a:extLst>
              <a:ext uri="{FF2B5EF4-FFF2-40B4-BE49-F238E27FC236}">
                <a16:creationId xmlns:a16="http://schemas.microsoft.com/office/drawing/2014/main" id="{1DF9EF3B-89A4-4757-A7E5-7DF5D1C3586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9127" y="808521"/>
            <a:ext cx="10191304" cy="5732479"/>
          </a:xfrm>
        </p:spPr>
      </p:pic>
      <p:pic>
        <p:nvPicPr>
          <p:cNvPr id="5" name="image1.png">
            <a:extLst>
              <a:ext uri="{FF2B5EF4-FFF2-40B4-BE49-F238E27FC236}">
                <a16:creationId xmlns:a16="http://schemas.microsoft.com/office/drawing/2014/main" id="{70C701F8-9108-CD45-256F-EC7D3CCD6992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0200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3F4439-BD62-AA29-A1BA-03367309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/>
              <a:t>ACTIVIDAD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2B64A8-7345-6ADA-A38A-6E25F0D2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/>
              <a:t>Coloca la rama o disciplina de la Física que corresponda: </a:t>
            </a:r>
          </a:p>
          <a:p>
            <a:pPr marL="514350" indent="-514350">
              <a:buAutoNum type="alphaLcPeriod"/>
            </a:pPr>
            <a:r>
              <a:rPr lang="es-ES" dirty="0"/>
              <a:t>Creación de la bomba nuclear. </a:t>
            </a:r>
          </a:p>
          <a:p>
            <a:pPr marL="514350" indent="-514350">
              <a:buAutoNum type="alphaLcPeriod"/>
            </a:pPr>
            <a:r>
              <a:rPr lang="es-ES" dirty="0"/>
              <a:t>Fenómeno del </a:t>
            </a:r>
            <a:r>
              <a:rPr lang="es-ES" dirty="0" err="1"/>
              <a:t>arcoiris</a:t>
            </a:r>
            <a:r>
              <a:rPr lang="es-ES" dirty="0"/>
              <a:t>. </a:t>
            </a:r>
          </a:p>
          <a:p>
            <a:pPr marL="514350" indent="-514350">
              <a:buAutoNum type="alphaLcPeriod"/>
            </a:pPr>
            <a:r>
              <a:rPr lang="es-ES" dirty="0"/>
              <a:t>Pronóstico del clima. </a:t>
            </a:r>
          </a:p>
          <a:p>
            <a:pPr marL="514350" indent="-514350">
              <a:buAutoNum type="alphaLcPeriod"/>
            </a:pPr>
            <a:r>
              <a:rPr lang="es-ES" dirty="0"/>
              <a:t>Un automóvil en movimiento. </a:t>
            </a:r>
          </a:p>
          <a:p>
            <a:pPr marL="514350" indent="-514350">
              <a:buAutoNum type="alphaLcPeriod"/>
            </a:pPr>
            <a:r>
              <a:rPr lang="es-ES" dirty="0"/>
              <a:t>Graduación de sonidos en un concierto. </a:t>
            </a:r>
          </a:p>
          <a:p>
            <a:pPr marL="514350" indent="-514350">
              <a:buAutoNum type="alphaLcPeriod"/>
            </a:pPr>
            <a:r>
              <a:rPr lang="es-ES" dirty="0"/>
              <a:t>Efecto termoaislante de la piel de una foca. </a:t>
            </a:r>
          </a:p>
          <a:p>
            <a:pPr marL="514350" indent="-514350">
              <a:buAutoNum type="alphaLcPeriod"/>
            </a:pPr>
            <a:r>
              <a:rPr lang="es-ES" dirty="0"/>
              <a:t>Caída de agua en una central. </a:t>
            </a:r>
          </a:p>
          <a:p>
            <a:pPr marL="514350" indent="-514350">
              <a:buAutoNum type="alphaLcPeriod"/>
            </a:pPr>
            <a:r>
              <a:rPr lang="es-ES" dirty="0"/>
              <a:t>Presión de gases de un balón. </a:t>
            </a:r>
          </a:p>
          <a:p>
            <a:pPr marL="514350" indent="-514350">
              <a:buAutoNum type="alphaLcPeriod"/>
            </a:pPr>
            <a:r>
              <a:rPr lang="es-ES" dirty="0"/>
              <a:t>Movimiento de los planetas. </a:t>
            </a:r>
          </a:p>
          <a:p>
            <a:pPr marL="514350" indent="-514350">
              <a:buAutoNum type="alphaLcPeriod"/>
            </a:pPr>
            <a:r>
              <a:rPr lang="es-ES" dirty="0"/>
              <a:t>Fenómeno del imán.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EB4653E9-6B37-F26B-1C6D-5417FD97BE2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57751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062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5A3952-9A82-19D4-4BBF-624D4C438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A1A259-A317-37E1-2012-27E07C07A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F86C946-4AAC-EC04-397D-9BE3EF818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49" y="844457"/>
            <a:ext cx="11177999" cy="5494698"/>
          </a:xfrm>
          <a:prstGeom prst="rect">
            <a:avLst/>
          </a:prstGeom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2BB85385-E317-9DE1-CE56-45E61D6DB36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54240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294E1BC3-6271-571D-0D28-76D6DC8DB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572" y="1109612"/>
            <a:ext cx="11564450" cy="5368254"/>
          </a:xfrm>
        </p:spPr>
      </p:pic>
      <p:pic>
        <p:nvPicPr>
          <p:cNvPr id="4" name="image1.png">
            <a:extLst>
              <a:ext uri="{FF2B5EF4-FFF2-40B4-BE49-F238E27FC236}">
                <a16:creationId xmlns:a16="http://schemas.microsoft.com/office/drawing/2014/main" id="{018EF5FE-F56B-BE26-07C0-F021B6E760A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88965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5D4AF1B-E3A5-1B8F-4FD9-87BD703382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16" y="1027417"/>
            <a:ext cx="11641790" cy="5635263"/>
          </a:xfrm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9FED9083-6CE9-CBAD-5083-74A3EDE1C59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9365065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88</Words>
  <Application>Microsoft Office PowerPoint</Application>
  <PresentationFormat>Panorámica</PresentationFormat>
  <Paragraphs>14</Paragraphs>
  <Slides>6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ACTIVIDAD </vt:lpstr>
      <vt:lpstr>Presentación de PowerPoint</vt:lpstr>
      <vt:lpstr>ACTIVIDAD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científico</dc:title>
  <dc:creator>JAIDER MORALES</dc:creator>
  <cp:lastModifiedBy>JAIDER MORALES</cp:lastModifiedBy>
  <cp:revision>9</cp:revision>
  <dcterms:created xsi:type="dcterms:W3CDTF">2023-08-21T15:38:46Z</dcterms:created>
  <dcterms:modified xsi:type="dcterms:W3CDTF">2023-12-19T19:02:51Z</dcterms:modified>
</cp:coreProperties>
</file>